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15"/>
  </p:notesMasterIdLst>
  <p:sldIdLst>
    <p:sldId id="256" r:id="rId2"/>
    <p:sldId id="257" r:id="rId3"/>
    <p:sldId id="259" r:id="rId4"/>
    <p:sldId id="260" r:id="rId5"/>
    <p:sldId id="276" r:id="rId6"/>
    <p:sldId id="258" r:id="rId7"/>
    <p:sldId id="267" r:id="rId8"/>
    <p:sldId id="270" r:id="rId9"/>
    <p:sldId id="271" r:id="rId10"/>
    <p:sldId id="272" r:id="rId11"/>
    <p:sldId id="273" r:id="rId12"/>
    <p:sldId id="274" r:id="rId13"/>
    <p:sldId id="275" r:id="rId14"/>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737" autoAdjust="0"/>
  </p:normalViewPr>
  <p:slideViewPr>
    <p:cSldViewPr snapToGrid="0" snapToObjects="1" showGuides="1">
      <p:cViewPr varScale="1">
        <p:scale>
          <a:sx n="78" d="100"/>
          <a:sy n="78" d="100"/>
        </p:scale>
        <p:origin x="-1230"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2830" tIns="46415" rIns="92830" bIns="46415" rtlCol="0"/>
          <a:lstStyle>
            <a:lvl1pPr algn="r">
              <a:defRPr sz="1200"/>
            </a:lvl1pPr>
          </a:lstStyle>
          <a:p>
            <a:fld id="{382D630F-F90D-4C67-87D9-8416596CD997}" type="datetimeFigureOut">
              <a:rPr lang="en-US" smtClean="0"/>
              <a:t>5/7/2019</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2830" tIns="46415" rIns="92830" bIns="46415" rtlCol="0" anchor="ctr"/>
          <a:lstStyle/>
          <a:p>
            <a:endParaRPr lang="en-US"/>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2830" tIns="46415" rIns="92830" bIns="464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37840" cy="461804"/>
          </a:xfrm>
          <a:prstGeom prst="rect">
            <a:avLst/>
          </a:prstGeom>
        </p:spPr>
        <p:txBody>
          <a:bodyPr vert="horz" lIns="92830" tIns="46415" rIns="92830" bIns="46415"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2830" tIns="46415" rIns="92830" bIns="46415" rtlCol="0" anchor="b"/>
          <a:lstStyle>
            <a:lvl1pPr algn="r">
              <a:defRPr sz="1200"/>
            </a:lvl1pPr>
          </a:lstStyle>
          <a:p>
            <a:fld id="{98C5F1D1-4E72-4005-B9AC-E8482DF706D0}" type="slidenum">
              <a:rPr lang="en-US" smtClean="0"/>
              <a:t>‹#›</a:t>
            </a:fld>
            <a:endParaRPr lang="en-US"/>
          </a:p>
        </p:txBody>
      </p:sp>
    </p:spTree>
    <p:extLst>
      <p:ext uri="{BB962C8B-B14F-4D97-AF65-F5344CB8AC3E}">
        <p14:creationId xmlns:p14="http://schemas.microsoft.com/office/powerpoint/2010/main" val="18650423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C5F1D1-4E72-4005-B9AC-E8482DF706D0}" type="slidenum">
              <a:rPr lang="en-US" smtClean="0"/>
              <a:t>2</a:t>
            </a:fld>
            <a:endParaRPr lang="en-US"/>
          </a:p>
        </p:txBody>
      </p:sp>
    </p:spTree>
    <p:extLst>
      <p:ext uri="{BB962C8B-B14F-4D97-AF65-F5344CB8AC3E}">
        <p14:creationId xmlns:p14="http://schemas.microsoft.com/office/powerpoint/2010/main" val="26294413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xmlns="" id="{C028DAC9-C0D0-D94F-8525-AA87EE9046BC}"/>
              </a:ext>
            </a:extLst>
          </p:cNvPr>
          <p:cNvSpPr/>
          <p:nvPr/>
        </p:nvSpPr>
        <p:spPr>
          <a:xfrm>
            <a:off x="0" y="0"/>
            <a:ext cx="9144000" cy="4787900"/>
          </a:xfrm>
          <a:prstGeom prst="rect">
            <a:avLst/>
          </a:prstGeom>
          <a:solidFill>
            <a:srgbClr val="1978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xmlns="" id="{5B2B059D-D51C-1F42-8AC4-5AB36AE3CC04}"/>
              </a:ext>
            </a:extLst>
          </p:cNvPr>
          <p:cNvPicPr>
            <a:picLocks noChangeAspect="1"/>
          </p:cNvPicPr>
          <p:nvPr/>
        </p:nvPicPr>
        <p:blipFill>
          <a:blip r:embed="rId2"/>
          <a:stretch>
            <a:fillRect/>
          </a:stretch>
        </p:blipFill>
        <p:spPr>
          <a:xfrm>
            <a:off x="-3657600" y="0"/>
            <a:ext cx="13789152" cy="4787900"/>
          </a:xfrm>
          <a:prstGeom prst="rect">
            <a:avLst/>
          </a:prstGeom>
        </p:spPr>
      </p:pic>
      <p:sp>
        <p:nvSpPr>
          <p:cNvPr id="2" name="Title 1"/>
          <p:cNvSpPr>
            <a:spLocks noGrp="1"/>
          </p:cNvSpPr>
          <p:nvPr>
            <p:ph type="ctrTitle" hasCustomPrompt="1"/>
          </p:nvPr>
        </p:nvSpPr>
        <p:spPr>
          <a:xfrm>
            <a:off x="822325" y="868363"/>
            <a:ext cx="7399338" cy="1160462"/>
          </a:xfrm>
        </p:spPr>
        <p:txBody>
          <a:bodyPr>
            <a:normAutofit/>
          </a:bodyPr>
          <a:lstStyle>
            <a:lvl1pPr algn="l">
              <a:defRPr sz="4400" b="0" i="0">
                <a:solidFill>
                  <a:schemeClr val="bg1"/>
                </a:solidFill>
                <a:effectLst/>
                <a:latin typeface="+mj-lt"/>
                <a:cs typeface="Calibri Light" panose="020F0302020204030204" pitchFamily="34" charset="0"/>
              </a:defRPr>
            </a:lvl1pPr>
          </a:lstStyle>
          <a:p>
            <a:r>
              <a:rPr lang="en-US" dirty="0"/>
              <a:t>CLICK TO ADD TITLE</a:t>
            </a:r>
          </a:p>
        </p:txBody>
      </p:sp>
      <p:sp>
        <p:nvSpPr>
          <p:cNvPr id="3" name="Subtitle 2"/>
          <p:cNvSpPr>
            <a:spLocks noGrp="1"/>
          </p:cNvSpPr>
          <p:nvPr>
            <p:ph type="subTitle" idx="1" hasCustomPrompt="1"/>
          </p:nvPr>
        </p:nvSpPr>
        <p:spPr>
          <a:xfrm>
            <a:off x="822325" y="4947800"/>
            <a:ext cx="7399338" cy="1243994"/>
          </a:xfrm>
        </p:spPr>
        <p:txBody>
          <a:bodyPr>
            <a:normAutofit/>
          </a:bodyPr>
          <a:lstStyle>
            <a:lvl1pPr marL="0" indent="0" algn="l">
              <a:buNone/>
              <a:defRPr sz="3200" b="0" i="0" baseline="0">
                <a:solidFill>
                  <a:schemeClr val="tx1">
                    <a:lumMod val="65000"/>
                    <a:lumOff val="35000"/>
                  </a:schemeClr>
                </a:solidFill>
                <a:latin typeface="+mn-lt"/>
                <a:cs typeface="Calibri Light" panose="020F030202020403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SUBTITLE</a:t>
            </a:r>
          </a:p>
        </p:txBody>
      </p:sp>
      <p:sp>
        <p:nvSpPr>
          <p:cNvPr id="4" name="Date Placeholder 3"/>
          <p:cNvSpPr>
            <a:spLocks noGrp="1"/>
          </p:cNvSpPr>
          <p:nvPr>
            <p:ph type="dt" sz="half" idx="10"/>
          </p:nvPr>
        </p:nvSpPr>
        <p:spPr>
          <a:xfrm>
            <a:off x="457200" y="6356350"/>
            <a:ext cx="1850923" cy="365125"/>
          </a:xfrm>
        </p:spPr>
        <p:txBody>
          <a:bodyPr/>
          <a:lstStyle/>
          <a:p>
            <a:fld id="{885113C9-1405-EC47-ACA4-BD80B67DE815}" type="datetimeFigureOut">
              <a:rPr lang="en-US" smtClean="0"/>
              <a:t>5/7/2019</a:t>
            </a:fld>
            <a:endParaRPr lang="en-US"/>
          </a:p>
        </p:txBody>
      </p:sp>
      <p:sp>
        <p:nvSpPr>
          <p:cNvPr id="6" name="Slide Number Placeholder 5"/>
          <p:cNvSpPr>
            <a:spLocks noGrp="1"/>
          </p:cNvSpPr>
          <p:nvPr>
            <p:ph type="sldNum" sz="quarter" idx="12"/>
          </p:nvPr>
        </p:nvSpPr>
        <p:spPr>
          <a:xfrm>
            <a:off x="6880122" y="6356350"/>
            <a:ext cx="1806677" cy="365125"/>
          </a:xfrm>
        </p:spPr>
        <p:txBody>
          <a:bodyPr/>
          <a:lstStyle/>
          <a:p>
            <a:fld id="{4431BEFC-EA9A-0346-8322-8B79FA4F4053}" type="slidenum">
              <a:rPr lang="en-US" smtClean="0"/>
              <a:t>‹#›</a:t>
            </a:fld>
            <a:endParaRPr lang="en-US"/>
          </a:p>
        </p:txBody>
      </p:sp>
      <p:pic>
        <p:nvPicPr>
          <p:cNvPr id="13" name="Picture 12">
            <a:extLst>
              <a:ext uri="{FF2B5EF4-FFF2-40B4-BE49-F238E27FC236}">
                <a16:creationId xmlns:a16="http://schemas.microsoft.com/office/drawing/2014/main" xmlns="" id="{74376C18-B8DE-294F-A782-5835888DF96C}"/>
              </a:ext>
            </a:extLst>
          </p:cNvPr>
          <p:cNvPicPr>
            <a:picLocks noChangeAspect="1"/>
          </p:cNvPicPr>
          <p:nvPr/>
        </p:nvPicPr>
        <p:blipFill>
          <a:blip r:embed="rId3"/>
          <a:stretch>
            <a:fillRect/>
          </a:stretch>
        </p:blipFill>
        <p:spPr>
          <a:xfrm>
            <a:off x="4117745" y="3753565"/>
            <a:ext cx="4267200" cy="773430"/>
          </a:xfrm>
          <a:prstGeom prst="rect">
            <a:avLst/>
          </a:prstGeom>
        </p:spPr>
      </p:pic>
    </p:spTree>
    <p:extLst>
      <p:ext uri="{BB962C8B-B14F-4D97-AF65-F5344CB8AC3E}">
        <p14:creationId xmlns:p14="http://schemas.microsoft.com/office/powerpoint/2010/main" val="337730503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85113C9-1405-EC47-ACA4-BD80B67DE815}" type="datetimeFigureOut">
              <a:rPr lang="en-US" smtClean="0"/>
              <a:t>5/7/2019</a:t>
            </a:fld>
            <a:endParaRPr lang="en-US"/>
          </a:p>
        </p:txBody>
      </p:sp>
      <p:sp>
        <p:nvSpPr>
          <p:cNvPr id="6" name="Slide Number Placeholder 5"/>
          <p:cNvSpPr>
            <a:spLocks noGrp="1"/>
          </p:cNvSpPr>
          <p:nvPr>
            <p:ph type="sldNum" sz="quarter" idx="12"/>
          </p:nvPr>
        </p:nvSpPr>
        <p:spPr/>
        <p:txBody>
          <a:bodyPr/>
          <a:lstStyle/>
          <a:p>
            <a:fld id="{4431BEFC-EA9A-0346-8322-8B79FA4F4053}" type="slidenum">
              <a:rPr lang="en-US" smtClean="0"/>
              <a:t>‹#›</a:t>
            </a:fld>
            <a:endParaRPr lang="en-US"/>
          </a:p>
        </p:txBody>
      </p:sp>
      <p:sp>
        <p:nvSpPr>
          <p:cNvPr id="7" name="Rectangle 6"/>
          <p:cNvSpPr/>
          <p:nvPr/>
        </p:nvSpPr>
        <p:spPr>
          <a:xfrm>
            <a:off x="2308123" y="6400800"/>
            <a:ext cx="4572000" cy="261610"/>
          </a:xfrm>
          <a:prstGeom prst="rect">
            <a:avLst/>
          </a:prstGeom>
        </p:spPr>
        <p:txBody>
          <a:bodyPr>
            <a:spAutoFit/>
          </a:bodyPr>
          <a:lstStyle/>
          <a:p>
            <a:pPr algn="ctr"/>
            <a:r>
              <a:rPr lang="en-US" sz="1100" dirty="0">
                <a:solidFill>
                  <a:schemeClr val="bg1">
                    <a:lumMod val="50000"/>
                  </a:schemeClr>
                </a:solidFill>
                <a:effectLst/>
                <a:latin typeface="Arial" panose="020B0604020202020204" pitchFamily="34" charset="0"/>
                <a:cs typeface="Arial" panose="020B0604020202020204" pitchFamily="34" charset="0"/>
              </a:rPr>
              <a:t>Copyright © 2019  Oblon, McClelland, Maier &amp; Neustadt, LLP</a:t>
            </a:r>
          </a:p>
        </p:txBody>
      </p:sp>
      <p:sp>
        <p:nvSpPr>
          <p:cNvPr id="18" name="Text Placeholder 17"/>
          <p:cNvSpPr>
            <a:spLocks noGrp="1"/>
          </p:cNvSpPr>
          <p:nvPr>
            <p:ph type="body" sz="quarter" idx="15" hasCustomPrompt="1"/>
          </p:nvPr>
        </p:nvSpPr>
        <p:spPr>
          <a:xfrm>
            <a:off x="822326" y="868363"/>
            <a:ext cx="7450168" cy="1160461"/>
          </a:xfrm>
        </p:spPr>
        <p:txBody>
          <a:bodyPr vert="horz" anchor="ctr" anchorCtr="0">
            <a:normAutofit/>
          </a:bodyPr>
          <a:lstStyle>
            <a:lvl1pPr marL="0" indent="0" algn="l">
              <a:spcBef>
                <a:spcPts val="0"/>
              </a:spcBef>
              <a:buFontTx/>
              <a:buNone/>
              <a:defRPr sz="3600">
                <a:solidFill>
                  <a:schemeClr val="bg1">
                    <a:lumMod val="50000"/>
                  </a:schemeClr>
                </a:solidFill>
                <a:latin typeface="+mj-lt"/>
              </a:defRPr>
            </a:lvl1pPr>
          </a:lstStyle>
          <a:p>
            <a:pPr lvl="0"/>
            <a:r>
              <a:rPr lang="en-US" dirty="0"/>
              <a:t>CLICK TO ADD TITLE</a:t>
            </a:r>
          </a:p>
        </p:txBody>
      </p:sp>
      <p:sp>
        <p:nvSpPr>
          <p:cNvPr id="3" name="Content Placeholder 2"/>
          <p:cNvSpPr>
            <a:spLocks noGrp="1"/>
          </p:cNvSpPr>
          <p:nvPr>
            <p:ph sz="quarter" idx="16"/>
          </p:nvPr>
        </p:nvSpPr>
        <p:spPr>
          <a:xfrm>
            <a:off x="822326" y="2182813"/>
            <a:ext cx="7399338" cy="3758275"/>
          </a:xfrm>
        </p:spPr>
        <p:txBody>
          <a:bodyPr>
            <a:normAutofit/>
          </a:bodyPr>
          <a:lstStyle>
            <a:lvl1pPr marL="0" indent="0">
              <a:buFontTx/>
              <a:buNone/>
              <a:defRPr sz="2800">
                <a:solidFill>
                  <a:schemeClr val="bg1">
                    <a:lumMod val="50000"/>
                  </a:schemeClr>
                </a:solidFill>
                <a:latin typeface="+mj-lt"/>
              </a:defRPr>
            </a:lvl1pPr>
            <a:lvl2pPr>
              <a:buFontTx/>
              <a:buNone/>
              <a:defRPr sz="2400">
                <a:solidFill>
                  <a:schemeClr val="bg1">
                    <a:lumMod val="50000"/>
                  </a:schemeClr>
                </a:solidFill>
                <a:latin typeface="+mj-lt"/>
              </a:defRPr>
            </a:lvl2pPr>
            <a:lvl3pPr>
              <a:buFontTx/>
              <a:buNone/>
              <a:defRPr sz="2000">
                <a:solidFill>
                  <a:schemeClr val="bg1">
                    <a:lumMod val="50000"/>
                  </a:schemeClr>
                </a:solidFill>
                <a:latin typeface="+mj-lt"/>
              </a:defRPr>
            </a:lvl3pPr>
            <a:lvl4pPr>
              <a:buFontTx/>
              <a:buNone/>
              <a:defRPr sz="1800">
                <a:solidFill>
                  <a:schemeClr val="bg1">
                    <a:lumMod val="50000"/>
                  </a:schemeClr>
                </a:solidFill>
                <a:latin typeface="+mj-lt"/>
              </a:defRPr>
            </a:lvl4pPr>
            <a:lvl5pPr>
              <a:buFontTx/>
              <a:buNone/>
              <a:defRPr sz="1800">
                <a:solidFill>
                  <a:schemeClr val="bg1">
                    <a:lumMod val="50000"/>
                  </a:schemeClr>
                </a:solidFill>
                <a:latin typeface="+mj-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5" name="Picture 4"/>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467600" y="6443144"/>
            <a:ext cx="804893" cy="186256"/>
          </a:xfrm>
          <a:prstGeom prst="rect">
            <a:avLst/>
          </a:prstGeom>
        </p:spPr>
      </p:pic>
    </p:spTree>
    <p:extLst>
      <p:ext uri="{BB962C8B-B14F-4D97-AF65-F5344CB8AC3E}">
        <p14:creationId xmlns:p14="http://schemas.microsoft.com/office/powerpoint/2010/main" val="3063577253"/>
      </p:ext>
    </p:extLst>
  </p:cSld>
  <p:clrMapOvr>
    <a:masterClrMapping/>
  </p:clrMapOvr>
  <p:extLst mod="1">
    <p:ext uri="{DCECCB84-F9BA-43D5-87BE-67443E8EF086}">
      <p15:sldGuideLst xmlns:p15="http://schemas.microsoft.com/office/powerpoint/2012/main" xmlns="">
        <p15:guide id="1" orient="horz" pos="2160">
          <p15:clr>
            <a:srgbClr val="FBAE40"/>
          </p15:clr>
        </p15:guide>
        <p15:guide id="2" pos="288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wo Content">
    <p:bg>
      <p:bgPr>
        <a:solidFill>
          <a:schemeClr val="bg1"/>
        </a:solidFill>
        <a:effectLst/>
      </p:bgPr>
    </p:bg>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85113C9-1405-EC47-ACA4-BD80B67DE815}" type="datetimeFigureOut">
              <a:rPr lang="en-US" smtClean="0"/>
              <a:t>5/7/2019</a:t>
            </a:fld>
            <a:endParaRPr lang="en-US"/>
          </a:p>
        </p:txBody>
      </p:sp>
      <p:sp>
        <p:nvSpPr>
          <p:cNvPr id="7" name="Slide Number Placeholder 6"/>
          <p:cNvSpPr>
            <a:spLocks noGrp="1"/>
          </p:cNvSpPr>
          <p:nvPr>
            <p:ph type="sldNum" sz="quarter" idx="12"/>
          </p:nvPr>
        </p:nvSpPr>
        <p:spPr/>
        <p:txBody>
          <a:bodyPr/>
          <a:lstStyle/>
          <a:p>
            <a:fld id="{4431BEFC-EA9A-0346-8322-8B79FA4F4053}" type="slidenum">
              <a:rPr lang="en-US" smtClean="0"/>
              <a:t>‹#›</a:t>
            </a:fld>
            <a:endParaRPr lang="en-US"/>
          </a:p>
        </p:txBody>
      </p:sp>
      <p:sp>
        <p:nvSpPr>
          <p:cNvPr id="13" name="Rectangle 12"/>
          <p:cNvSpPr/>
          <p:nvPr/>
        </p:nvSpPr>
        <p:spPr>
          <a:xfrm>
            <a:off x="2308123" y="6400800"/>
            <a:ext cx="4572000" cy="261610"/>
          </a:xfrm>
          <a:prstGeom prst="rect">
            <a:avLst/>
          </a:prstGeom>
        </p:spPr>
        <p:txBody>
          <a:bodyPr>
            <a:spAutoFit/>
          </a:bodyPr>
          <a:lstStyle/>
          <a:p>
            <a:pPr algn="ctr"/>
            <a:r>
              <a:rPr lang="en-US" sz="1100" dirty="0">
                <a:solidFill>
                  <a:schemeClr val="bg1">
                    <a:lumMod val="50000"/>
                  </a:schemeClr>
                </a:solidFill>
                <a:effectLst/>
                <a:latin typeface="Arial" panose="020B0604020202020204" pitchFamily="34" charset="0"/>
                <a:cs typeface="Arial" panose="020B0604020202020204" pitchFamily="34" charset="0"/>
              </a:rPr>
              <a:t>Copyright © 2019  Oblon, McClelland, Maier &amp; Neustadt, LLP</a:t>
            </a:r>
          </a:p>
        </p:txBody>
      </p:sp>
      <p:sp>
        <p:nvSpPr>
          <p:cNvPr id="16" name="Text Placeholder 17"/>
          <p:cNvSpPr>
            <a:spLocks noGrp="1"/>
          </p:cNvSpPr>
          <p:nvPr>
            <p:ph type="body" sz="quarter" idx="15" hasCustomPrompt="1"/>
          </p:nvPr>
        </p:nvSpPr>
        <p:spPr>
          <a:xfrm>
            <a:off x="822326" y="868363"/>
            <a:ext cx="7399338" cy="1160462"/>
          </a:xfrm>
        </p:spPr>
        <p:txBody>
          <a:bodyPr anchor="ctr" anchorCtr="0">
            <a:normAutofit/>
          </a:bodyPr>
          <a:lstStyle>
            <a:lvl1pPr marL="0" indent="0" algn="l">
              <a:buFontTx/>
              <a:buNone/>
              <a:defRPr sz="3600">
                <a:solidFill>
                  <a:schemeClr val="bg1">
                    <a:lumMod val="50000"/>
                  </a:schemeClr>
                </a:solidFill>
                <a:latin typeface="+mj-lt"/>
                <a:cs typeface="Calibri" panose="020F0502020204030204" pitchFamily="34" charset="0"/>
              </a:defRPr>
            </a:lvl1pPr>
          </a:lstStyle>
          <a:p>
            <a:pPr lvl="0"/>
            <a:r>
              <a:rPr lang="en-US" dirty="0"/>
              <a:t>CLICK TO ADD TITLE</a:t>
            </a:r>
          </a:p>
        </p:txBody>
      </p:sp>
      <p:sp>
        <p:nvSpPr>
          <p:cNvPr id="14" name="Content Placeholder 2"/>
          <p:cNvSpPr>
            <a:spLocks noGrp="1"/>
          </p:cNvSpPr>
          <p:nvPr>
            <p:ph sz="quarter" idx="16"/>
          </p:nvPr>
        </p:nvSpPr>
        <p:spPr>
          <a:xfrm>
            <a:off x="822326" y="2182813"/>
            <a:ext cx="3699669" cy="3913187"/>
          </a:xfrm>
        </p:spPr>
        <p:txBody>
          <a:bodyPr>
            <a:normAutofit/>
          </a:bodyPr>
          <a:lstStyle>
            <a:lvl1pPr marL="0" indent="0">
              <a:buFontTx/>
              <a:buNone/>
              <a:defRPr sz="2800">
                <a:solidFill>
                  <a:schemeClr val="bg1">
                    <a:lumMod val="50000"/>
                  </a:schemeClr>
                </a:solidFill>
                <a:latin typeface="+mj-lt"/>
              </a:defRPr>
            </a:lvl1pPr>
            <a:lvl2pPr>
              <a:buFontTx/>
              <a:buNone/>
              <a:defRPr sz="2400">
                <a:solidFill>
                  <a:schemeClr val="bg1">
                    <a:lumMod val="50000"/>
                  </a:schemeClr>
                </a:solidFill>
                <a:latin typeface="+mj-lt"/>
              </a:defRPr>
            </a:lvl2pPr>
            <a:lvl3pPr>
              <a:buFontTx/>
              <a:buNone/>
              <a:defRPr sz="2000">
                <a:solidFill>
                  <a:schemeClr val="bg1">
                    <a:lumMod val="50000"/>
                  </a:schemeClr>
                </a:solidFill>
                <a:latin typeface="+mj-lt"/>
              </a:defRPr>
            </a:lvl3pPr>
            <a:lvl4pPr>
              <a:buFontTx/>
              <a:buNone/>
              <a:defRPr sz="1800">
                <a:solidFill>
                  <a:schemeClr val="bg1">
                    <a:lumMod val="50000"/>
                  </a:schemeClr>
                </a:solidFill>
                <a:latin typeface="+mj-lt"/>
              </a:defRPr>
            </a:lvl4pPr>
            <a:lvl5pPr>
              <a:buFontTx/>
              <a:buNone/>
              <a:defRPr sz="1800">
                <a:solidFill>
                  <a:schemeClr val="bg1">
                    <a:lumMod val="50000"/>
                  </a:schemeClr>
                </a:solidFill>
                <a:latin typeface="+mj-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8"/>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467600" y="6443144"/>
            <a:ext cx="804893" cy="186256"/>
          </a:xfrm>
          <a:prstGeom prst="rect">
            <a:avLst/>
          </a:prstGeom>
        </p:spPr>
      </p:pic>
      <p:sp>
        <p:nvSpPr>
          <p:cNvPr id="3" name="Picture Placeholder 2">
            <a:extLst>
              <a:ext uri="{FF2B5EF4-FFF2-40B4-BE49-F238E27FC236}">
                <a16:creationId xmlns:a16="http://schemas.microsoft.com/office/drawing/2014/main" xmlns="" id="{D845360D-2F96-7C44-90EC-CBB8BDBBB62E}"/>
              </a:ext>
            </a:extLst>
          </p:cNvPr>
          <p:cNvSpPr>
            <a:spLocks noGrp="1"/>
          </p:cNvSpPr>
          <p:nvPr>
            <p:ph type="pic" sz="quarter" idx="17"/>
          </p:nvPr>
        </p:nvSpPr>
        <p:spPr>
          <a:xfrm>
            <a:off x="4619627" y="2182813"/>
            <a:ext cx="3602037" cy="3913187"/>
          </a:xfrm>
        </p:spPr>
        <p:txBody>
          <a:bodyPr/>
          <a:lstStyle/>
          <a:p>
            <a:r>
              <a:rPr lang="en-US"/>
              <a:t>Click icon to add picture</a:t>
            </a:r>
            <a:endParaRPr lang="en-US" dirty="0"/>
          </a:p>
        </p:txBody>
      </p:sp>
    </p:spTree>
    <p:extLst>
      <p:ext uri="{BB962C8B-B14F-4D97-AF65-F5344CB8AC3E}">
        <p14:creationId xmlns:p14="http://schemas.microsoft.com/office/powerpoint/2010/main" val="3095457445"/>
      </p:ext>
    </p:extLst>
  </p:cSld>
  <p:clrMapOvr>
    <a:masterClrMapping/>
  </p:clrMapOvr>
  <p:extLst mod="1">
    <p:ext uri="{DCECCB84-F9BA-43D5-87BE-67443E8EF086}">
      <p15:sldGuideLst xmlns:p15="http://schemas.microsoft.com/office/powerpoint/2012/main" xmlns="">
        <p15:guide id="1" orient="horz" pos="2160">
          <p15:clr>
            <a:srgbClr val="FBAE40"/>
          </p15:clr>
        </p15:guide>
        <p15:guide id="2" pos="2880">
          <p15:clr>
            <a:srgbClr val="FBAE40"/>
          </p15:clr>
        </p15:guide>
        <p15:guide id="3" orient="horz" pos="1375">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Comparison">
    <p:bg>
      <p:bgPr>
        <a:solidFill>
          <a:schemeClr val="bg1"/>
        </a:solidFill>
        <a:effectLst/>
      </p:bgPr>
    </p:bg>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885113C9-1405-EC47-ACA4-BD80B67DE815}" type="datetimeFigureOut">
              <a:rPr lang="en-US" smtClean="0"/>
              <a:t>5/7/2019</a:t>
            </a:fld>
            <a:endParaRPr lang="en-US"/>
          </a:p>
        </p:txBody>
      </p:sp>
      <p:sp>
        <p:nvSpPr>
          <p:cNvPr id="9" name="Slide Number Placeholder 8"/>
          <p:cNvSpPr>
            <a:spLocks noGrp="1"/>
          </p:cNvSpPr>
          <p:nvPr>
            <p:ph type="sldNum" sz="quarter" idx="12"/>
          </p:nvPr>
        </p:nvSpPr>
        <p:spPr/>
        <p:txBody>
          <a:bodyPr/>
          <a:lstStyle/>
          <a:p>
            <a:fld id="{4431BEFC-EA9A-0346-8322-8B79FA4F4053}" type="slidenum">
              <a:rPr lang="en-US" smtClean="0"/>
              <a:t>‹#›</a:t>
            </a:fld>
            <a:endParaRPr lang="en-US"/>
          </a:p>
        </p:txBody>
      </p:sp>
      <p:sp>
        <p:nvSpPr>
          <p:cNvPr id="10" name="Rectangle 9"/>
          <p:cNvSpPr/>
          <p:nvPr/>
        </p:nvSpPr>
        <p:spPr>
          <a:xfrm>
            <a:off x="2308123" y="6400800"/>
            <a:ext cx="4572000" cy="261610"/>
          </a:xfrm>
          <a:prstGeom prst="rect">
            <a:avLst/>
          </a:prstGeom>
        </p:spPr>
        <p:txBody>
          <a:bodyPr>
            <a:spAutoFit/>
          </a:bodyPr>
          <a:lstStyle/>
          <a:p>
            <a:pPr algn="ctr"/>
            <a:r>
              <a:rPr lang="en-US" sz="1100" dirty="0">
                <a:solidFill>
                  <a:schemeClr val="bg1">
                    <a:lumMod val="50000"/>
                  </a:schemeClr>
                </a:solidFill>
                <a:effectLst/>
                <a:latin typeface="Arial" panose="020B0604020202020204" pitchFamily="34" charset="0"/>
                <a:cs typeface="Arial" panose="020B0604020202020204" pitchFamily="34" charset="0"/>
              </a:rPr>
              <a:t>Copyright © 2019  Oblon, McClelland, Maier &amp; Neustadt, LLP</a:t>
            </a:r>
          </a:p>
        </p:txBody>
      </p:sp>
      <p:sp>
        <p:nvSpPr>
          <p:cNvPr id="16" name="Text Placeholder 17"/>
          <p:cNvSpPr>
            <a:spLocks noGrp="1"/>
          </p:cNvSpPr>
          <p:nvPr>
            <p:ph type="body" sz="quarter" idx="15" hasCustomPrompt="1"/>
          </p:nvPr>
        </p:nvSpPr>
        <p:spPr>
          <a:xfrm>
            <a:off x="822326" y="868364"/>
            <a:ext cx="7399338" cy="1160462"/>
          </a:xfrm>
        </p:spPr>
        <p:txBody>
          <a:bodyPr anchor="ctr" anchorCtr="0">
            <a:normAutofit/>
          </a:bodyPr>
          <a:lstStyle>
            <a:lvl1pPr marL="0" indent="0" algn="l">
              <a:buFontTx/>
              <a:buNone/>
              <a:defRPr sz="3600">
                <a:solidFill>
                  <a:schemeClr val="bg1">
                    <a:lumMod val="50000"/>
                  </a:schemeClr>
                </a:solidFill>
                <a:latin typeface="+mj-lt"/>
                <a:cs typeface="Calibri" panose="020F0502020204030204" pitchFamily="34" charset="0"/>
              </a:defRPr>
            </a:lvl1pPr>
          </a:lstStyle>
          <a:p>
            <a:pPr lvl="0"/>
            <a:r>
              <a:rPr lang="en-US" dirty="0"/>
              <a:t>CLICK TO ADD TITLE</a:t>
            </a:r>
          </a:p>
        </p:txBody>
      </p:sp>
      <p:sp>
        <p:nvSpPr>
          <p:cNvPr id="12" name="Content Placeholder 2"/>
          <p:cNvSpPr>
            <a:spLocks noGrp="1"/>
          </p:cNvSpPr>
          <p:nvPr>
            <p:ph sz="quarter" idx="16"/>
          </p:nvPr>
        </p:nvSpPr>
        <p:spPr>
          <a:xfrm>
            <a:off x="822326" y="2182813"/>
            <a:ext cx="7399337" cy="3913187"/>
          </a:xfrm>
        </p:spPr>
        <p:txBody>
          <a:bodyPr/>
          <a:lstStyle>
            <a:lvl1pPr marL="0" indent="0">
              <a:buFontTx/>
              <a:buNone/>
              <a:defRPr>
                <a:solidFill>
                  <a:schemeClr val="bg1">
                    <a:lumMod val="50000"/>
                  </a:schemeClr>
                </a:solidFill>
              </a:defRPr>
            </a:lvl1pPr>
            <a:lvl2pPr>
              <a:buFontTx/>
              <a:buNone/>
              <a:defRPr>
                <a:solidFill>
                  <a:schemeClr val="bg1">
                    <a:lumMod val="50000"/>
                  </a:schemeClr>
                </a:solidFill>
              </a:defRPr>
            </a:lvl2pPr>
            <a:lvl3pPr>
              <a:buFontTx/>
              <a:buNone/>
              <a:defRPr>
                <a:solidFill>
                  <a:schemeClr val="bg1">
                    <a:lumMod val="50000"/>
                  </a:schemeClr>
                </a:solidFill>
              </a:defRPr>
            </a:lvl3pPr>
            <a:lvl4pPr>
              <a:buFontTx/>
              <a:buNone/>
              <a:defRPr>
                <a:solidFill>
                  <a:schemeClr val="bg1">
                    <a:lumMod val="50000"/>
                  </a:schemeClr>
                </a:solidFill>
              </a:defRPr>
            </a:lvl4pPr>
            <a:lvl5pPr>
              <a:buFontTx/>
              <a:buNone/>
              <a:defRPr>
                <a:solidFill>
                  <a:schemeClr val="bg1">
                    <a:lumMod val="50000"/>
                  </a:schemeClr>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8" name="Picture 7"/>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467600" y="6443144"/>
            <a:ext cx="804893" cy="186256"/>
          </a:xfrm>
          <a:prstGeom prst="rect">
            <a:avLst/>
          </a:prstGeom>
        </p:spPr>
      </p:pic>
      <p:sp>
        <p:nvSpPr>
          <p:cNvPr id="15" name="Rectangle 14">
            <a:extLst>
              <a:ext uri="{FF2B5EF4-FFF2-40B4-BE49-F238E27FC236}">
                <a16:creationId xmlns:a16="http://schemas.microsoft.com/office/drawing/2014/main" xmlns="" id="{8042DBBE-DBE0-9940-8B9C-6F8B4234803E}"/>
              </a:ext>
            </a:extLst>
          </p:cNvPr>
          <p:cNvSpPr/>
          <p:nvPr/>
        </p:nvSpPr>
        <p:spPr>
          <a:xfrm>
            <a:off x="0" y="1"/>
            <a:ext cx="9144000" cy="567559"/>
          </a:xfrm>
          <a:prstGeom prst="rect">
            <a:avLst/>
          </a:prstGeom>
          <a:solidFill>
            <a:srgbClr val="8587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a:extLst>
              <a:ext uri="{FF2B5EF4-FFF2-40B4-BE49-F238E27FC236}">
                <a16:creationId xmlns:a16="http://schemas.microsoft.com/office/drawing/2014/main" xmlns="" id="{0F3A5104-C601-7C4C-A09A-535111E1A39E}"/>
              </a:ext>
            </a:extLst>
          </p:cNvPr>
          <p:cNvPicPr>
            <a:picLocks noChangeAspect="1"/>
          </p:cNvPicPr>
          <p:nvPr/>
        </p:nvPicPr>
        <p:blipFill>
          <a:blip r:embed="rId3"/>
          <a:stretch>
            <a:fillRect/>
          </a:stretch>
        </p:blipFill>
        <p:spPr>
          <a:xfrm>
            <a:off x="544300" y="251831"/>
            <a:ext cx="1422400" cy="257810"/>
          </a:xfrm>
          <a:prstGeom prst="rect">
            <a:avLst/>
          </a:prstGeom>
        </p:spPr>
      </p:pic>
    </p:spTree>
    <p:extLst>
      <p:ext uri="{BB962C8B-B14F-4D97-AF65-F5344CB8AC3E}">
        <p14:creationId xmlns:p14="http://schemas.microsoft.com/office/powerpoint/2010/main" val="684524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Bullets &amp; Pictures">
    <p:bg>
      <p:bgPr>
        <a:solidFill>
          <a:schemeClr val="bg1"/>
        </a:solid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85113C9-1405-EC47-ACA4-BD80B67DE815}" type="datetimeFigureOut">
              <a:rPr lang="en-US" smtClean="0"/>
              <a:t>5/7/2019</a:t>
            </a:fld>
            <a:endParaRPr lang="en-US"/>
          </a:p>
        </p:txBody>
      </p:sp>
      <p:sp>
        <p:nvSpPr>
          <p:cNvPr id="5" name="Slide Number Placeholder 4"/>
          <p:cNvSpPr>
            <a:spLocks noGrp="1"/>
          </p:cNvSpPr>
          <p:nvPr>
            <p:ph type="sldNum" sz="quarter" idx="12"/>
          </p:nvPr>
        </p:nvSpPr>
        <p:spPr/>
        <p:txBody>
          <a:bodyPr/>
          <a:lstStyle/>
          <a:p>
            <a:fld id="{4431BEFC-EA9A-0346-8322-8B79FA4F4053}" type="slidenum">
              <a:rPr lang="en-US" smtClean="0"/>
              <a:t>‹#›</a:t>
            </a:fld>
            <a:endParaRPr lang="en-US"/>
          </a:p>
        </p:txBody>
      </p:sp>
      <p:sp>
        <p:nvSpPr>
          <p:cNvPr id="9" name="Rectangle 8"/>
          <p:cNvSpPr/>
          <p:nvPr/>
        </p:nvSpPr>
        <p:spPr>
          <a:xfrm>
            <a:off x="2308123" y="6400800"/>
            <a:ext cx="4572000" cy="261610"/>
          </a:xfrm>
          <a:prstGeom prst="rect">
            <a:avLst/>
          </a:prstGeom>
        </p:spPr>
        <p:txBody>
          <a:bodyPr>
            <a:spAutoFit/>
          </a:bodyPr>
          <a:lstStyle/>
          <a:p>
            <a:pPr algn="ctr"/>
            <a:r>
              <a:rPr lang="en-US" sz="1100" dirty="0">
                <a:solidFill>
                  <a:schemeClr val="bg1">
                    <a:lumMod val="50000"/>
                  </a:schemeClr>
                </a:solidFill>
                <a:effectLst/>
                <a:latin typeface="Arial" panose="020B0604020202020204" pitchFamily="34" charset="0"/>
                <a:cs typeface="Arial" panose="020B0604020202020204" pitchFamily="34" charset="0"/>
              </a:rPr>
              <a:t>Copyright © 2019  Oblon, McClelland, Maier &amp; Neustadt, LLP</a:t>
            </a:r>
          </a:p>
        </p:txBody>
      </p:sp>
      <p:sp>
        <p:nvSpPr>
          <p:cNvPr id="15" name="Text Placeholder 17"/>
          <p:cNvSpPr>
            <a:spLocks noGrp="1"/>
          </p:cNvSpPr>
          <p:nvPr>
            <p:ph type="body" sz="quarter" idx="20" hasCustomPrompt="1"/>
          </p:nvPr>
        </p:nvSpPr>
        <p:spPr>
          <a:xfrm>
            <a:off x="822324" y="868364"/>
            <a:ext cx="7399339" cy="1150936"/>
          </a:xfrm>
        </p:spPr>
        <p:txBody>
          <a:bodyPr anchor="ctr" anchorCtr="0">
            <a:normAutofit/>
          </a:bodyPr>
          <a:lstStyle>
            <a:lvl1pPr marL="0" indent="0" algn="l">
              <a:buFontTx/>
              <a:buNone/>
              <a:defRPr sz="3600">
                <a:solidFill>
                  <a:schemeClr val="bg1">
                    <a:lumMod val="50000"/>
                  </a:schemeClr>
                </a:solidFill>
                <a:latin typeface="+mj-lt"/>
                <a:cs typeface="Calibri" panose="020F0502020204030204" pitchFamily="34" charset="0"/>
              </a:defRPr>
            </a:lvl1pPr>
          </a:lstStyle>
          <a:p>
            <a:pPr lvl="0"/>
            <a:r>
              <a:rPr lang="en-US" dirty="0"/>
              <a:t>CLICK TO ADD TITLE</a:t>
            </a:r>
          </a:p>
        </p:txBody>
      </p:sp>
      <p:pic>
        <p:nvPicPr>
          <p:cNvPr id="14" name="Picture 13"/>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467600" y="6443144"/>
            <a:ext cx="804893" cy="186256"/>
          </a:xfrm>
          <a:prstGeom prst="rect">
            <a:avLst/>
          </a:prstGeom>
        </p:spPr>
      </p:pic>
      <p:sp>
        <p:nvSpPr>
          <p:cNvPr id="16" name="Rectangle 15">
            <a:extLst>
              <a:ext uri="{FF2B5EF4-FFF2-40B4-BE49-F238E27FC236}">
                <a16:creationId xmlns:a16="http://schemas.microsoft.com/office/drawing/2014/main" xmlns="" id="{59340789-AAF1-594C-99FC-BFDC22CA0C35}"/>
              </a:ext>
            </a:extLst>
          </p:cNvPr>
          <p:cNvSpPr/>
          <p:nvPr/>
        </p:nvSpPr>
        <p:spPr>
          <a:xfrm>
            <a:off x="0" y="1"/>
            <a:ext cx="9144000" cy="567559"/>
          </a:xfrm>
          <a:prstGeom prst="rect">
            <a:avLst/>
          </a:prstGeom>
          <a:solidFill>
            <a:srgbClr val="8587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Content Placeholder 2">
            <a:extLst>
              <a:ext uri="{FF2B5EF4-FFF2-40B4-BE49-F238E27FC236}">
                <a16:creationId xmlns:a16="http://schemas.microsoft.com/office/drawing/2014/main" xmlns="" id="{81C64FE9-0A01-8240-80AA-0E8BCDF39588}"/>
              </a:ext>
            </a:extLst>
          </p:cNvPr>
          <p:cNvSpPr>
            <a:spLocks noGrp="1"/>
          </p:cNvSpPr>
          <p:nvPr>
            <p:ph sz="quarter" idx="16"/>
          </p:nvPr>
        </p:nvSpPr>
        <p:spPr>
          <a:xfrm>
            <a:off x="822326" y="2182813"/>
            <a:ext cx="3699669" cy="3913187"/>
          </a:xfrm>
        </p:spPr>
        <p:txBody>
          <a:bodyPr>
            <a:normAutofit/>
          </a:bodyPr>
          <a:lstStyle>
            <a:lvl1pPr marL="0" indent="0">
              <a:buFontTx/>
              <a:buNone/>
              <a:defRPr sz="2800">
                <a:solidFill>
                  <a:schemeClr val="bg1">
                    <a:lumMod val="50000"/>
                  </a:schemeClr>
                </a:solidFill>
                <a:latin typeface="+mj-lt"/>
              </a:defRPr>
            </a:lvl1pPr>
            <a:lvl2pPr>
              <a:buFontTx/>
              <a:buNone/>
              <a:defRPr sz="2400">
                <a:solidFill>
                  <a:schemeClr val="bg1">
                    <a:lumMod val="50000"/>
                  </a:schemeClr>
                </a:solidFill>
                <a:latin typeface="+mj-lt"/>
              </a:defRPr>
            </a:lvl2pPr>
            <a:lvl3pPr>
              <a:buFontTx/>
              <a:buNone/>
              <a:defRPr sz="2000">
                <a:solidFill>
                  <a:schemeClr val="bg1">
                    <a:lumMod val="50000"/>
                  </a:schemeClr>
                </a:solidFill>
                <a:latin typeface="+mj-lt"/>
              </a:defRPr>
            </a:lvl3pPr>
            <a:lvl4pPr>
              <a:buFontTx/>
              <a:buNone/>
              <a:defRPr sz="1800">
                <a:solidFill>
                  <a:schemeClr val="bg1">
                    <a:lumMod val="50000"/>
                  </a:schemeClr>
                </a:solidFill>
                <a:latin typeface="+mj-lt"/>
              </a:defRPr>
            </a:lvl4pPr>
            <a:lvl5pPr>
              <a:buFontTx/>
              <a:buNone/>
              <a:defRPr sz="1800">
                <a:solidFill>
                  <a:schemeClr val="bg1">
                    <a:lumMod val="50000"/>
                  </a:schemeClr>
                </a:solidFill>
                <a:latin typeface="+mj-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Picture Placeholder 2">
            <a:extLst>
              <a:ext uri="{FF2B5EF4-FFF2-40B4-BE49-F238E27FC236}">
                <a16:creationId xmlns:a16="http://schemas.microsoft.com/office/drawing/2014/main" xmlns="" id="{504F3CF8-55DA-5E4B-9D4B-F42B29BE53C9}"/>
              </a:ext>
            </a:extLst>
          </p:cNvPr>
          <p:cNvSpPr>
            <a:spLocks noGrp="1"/>
          </p:cNvSpPr>
          <p:nvPr>
            <p:ph type="pic" sz="quarter" idx="17"/>
          </p:nvPr>
        </p:nvSpPr>
        <p:spPr>
          <a:xfrm>
            <a:off x="4619627" y="2182813"/>
            <a:ext cx="3602037" cy="3913187"/>
          </a:xfrm>
        </p:spPr>
        <p:txBody>
          <a:bodyPr/>
          <a:lstStyle/>
          <a:p>
            <a:r>
              <a:rPr lang="en-US"/>
              <a:t>Click icon to add picture</a:t>
            </a:r>
            <a:endParaRPr lang="en-US" dirty="0"/>
          </a:p>
        </p:txBody>
      </p:sp>
      <p:pic>
        <p:nvPicPr>
          <p:cNvPr id="11" name="Picture 10">
            <a:extLst>
              <a:ext uri="{FF2B5EF4-FFF2-40B4-BE49-F238E27FC236}">
                <a16:creationId xmlns:a16="http://schemas.microsoft.com/office/drawing/2014/main" xmlns="" id="{D418561C-1D35-B748-9856-EC6EB17CB31B}"/>
              </a:ext>
            </a:extLst>
          </p:cNvPr>
          <p:cNvPicPr>
            <a:picLocks noChangeAspect="1"/>
          </p:cNvPicPr>
          <p:nvPr userDrawn="1"/>
        </p:nvPicPr>
        <p:blipFill>
          <a:blip r:embed="rId3"/>
          <a:stretch>
            <a:fillRect/>
          </a:stretch>
        </p:blipFill>
        <p:spPr>
          <a:xfrm>
            <a:off x="544300" y="251831"/>
            <a:ext cx="1422400" cy="257810"/>
          </a:xfrm>
          <a:prstGeom prst="rect">
            <a:avLst/>
          </a:prstGeom>
        </p:spPr>
      </p:pic>
    </p:spTree>
    <p:extLst>
      <p:ext uri="{BB962C8B-B14F-4D97-AF65-F5344CB8AC3E}">
        <p14:creationId xmlns:p14="http://schemas.microsoft.com/office/powerpoint/2010/main" val="3145049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amp; Picture">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5113C9-1405-EC47-ACA4-BD80B67DE815}" type="datetimeFigureOut">
              <a:rPr lang="en-US" smtClean="0"/>
              <a:t>5/7/2019</a:t>
            </a:fld>
            <a:endParaRPr lang="en-US"/>
          </a:p>
        </p:txBody>
      </p:sp>
      <p:sp>
        <p:nvSpPr>
          <p:cNvPr id="4" name="Slide Number Placeholder 3"/>
          <p:cNvSpPr>
            <a:spLocks noGrp="1"/>
          </p:cNvSpPr>
          <p:nvPr>
            <p:ph type="sldNum" sz="quarter" idx="12"/>
          </p:nvPr>
        </p:nvSpPr>
        <p:spPr/>
        <p:txBody>
          <a:bodyPr/>
          <a:lstStyle/>
          <a:p>
            <a:fld id="{4431BEFC-EA9A-0346-8322-8B79FA4F4053}" type="slidenum">
              <a:rPr lang="en-US" smtClean="0"/>
              <a:t>‹#›</a:t>
            </a:fld>
            <a:endParaRPr lang="en-US"/>
          </a:p>
        </p:txBody>
      </p:sp>
      <p:sp>
        <p:nvSpPr>
          <p:cNvPr id="7" name="Rectangle 6"/>
          <p:cNvSpPr/>
          <p:nvPr/>
        </p:nvSpPr>
        <p:spPr>
          <a:xfrm>
            <a:off x="2308123" y="6400800"/>
            <a:ext cx="4572000" cy="261610"/>
          </a:xfrm>
          <a:prstGeom prst="rect">
            <a:avLst/>
          </a:prstGeom>
        </p:spPr>
        <p:txBody>
          <a:bodyPr>
            <a:spAutoFit/>
          </a:bodyPr>
          <a:lstStyle/>
          <a:p>
            <a:pPr algn="ctr"/>
            <a:r>
              <a:rPr lang="en-US" sz="1100" dirty="0">
                <a:solidFill>
                  <a:schemeClr val="bg1">
                    <a:lumMod val="50000"/>
                  </a:schemeClr>
                </a:solidFill>
                <a:effectLst/>
                <a:latin typeface="Arial" panose="020B0604020202020204" pitchFamily="34" charset="0"/>
                <a:cs typeface="Arial" panose="020B0604020202020204" pitchFamily="34" charset="0"/>
              </a:rPr>
              <a:t>Copyright © 2019  Oblon, McClelland, Maier &amp; Neustadt, LLP</a:t>
            </a:r>
          </a:p>
        </p:txBody>
      </p:sp>
      <p:sp>
        <p:nvSpPr>
          <p:cNvPr id="11" name="Picture Placeholder 10"/>
          <p:cNvSpPr>
            <a:spLocks noGrp="1"/>
          </p:cNvSpPr>
          <p:nvPr>
            <p:ph type="pic" sz="quarter" idx="13"/>
          </p:nvPr>
        </p:nvSpPr>
        <p:spPr>
          <a:xfrm>
            <a:off x="822325" y="2182813"/>
            <a:ext cx="7399337" cy="3795365"/>
          </a:xfrm>
        </p:spPr>
        <p:txBody>
          <a:bodyPr/>
          <a:lstStyle/>
          <a:p>
            <a:r>
              <a:rPr lang="en-US"/>
              <a:t>Click icon to add picture</a:t>
            </a:r>
            <a:endParaRPr lang="en-US" dirty="0"/>
          </a:p>
        </p:txBody>
      </p:sp>
      <p:sp>
        <p:nvSpPr>
          <p:cNvPr id="10" name="Text Placeholder 17"/>
          <p:cNvSpPr>
            <a:spLocks noGrp="1"/>
          </p:cNvSpPr>
          <p:nvPr>
            <p:ph type="body" sz="quarter" idx="15" hasCustomPrompt="1"/>
          </p:nvPr>
        </p:nvSpPr>
        <p:spPr>
          <a:xfrm>
            <a:off x="822326" y="868363"/>
            <a:ext cx="7399337" cy="1160462"/>
          </a:xfrm>
        </p:spPr>
        <p:txBody>
          <a:bodyPr anchor="ctr" anchorCtr="0">
            <a:normAutofit/>
          </a:bodyPr>
          <a:lstStyle>
            <a:lvl1pPr marL="0" indent="0" algn="l">
              <a:buFontTx/>
              <a:buNone/>
              <a:defRPr sz="3600">
                <a:solidFill>
                  <a:schemeClr val="bg1">
                    <a:lumMod val="50000"/>
                  </a:schemeClr>
                </a:solidFill>
                <a:latin typeface="+mj-lt"/>
                <a:cs typeface="Calibri" panose="020F0502020204030204" pitchFamily="34" charset="0"/>
              </a:defRPr>
            </a:lvl1pPr>
          </a:lstStyle>
          <a:p>
            <a:pPr lvl="0"/>
            <a:r>
              <a:rPr lang="en-US" dirty="0"/>
              <a:t>CLICK TO ADD TITLE</a:t>
            </a:r>
          </a:p>
        </p:txBody>
      </p:sp>
      <p:pic>
        <p:nvPicPr>
          <p:cNvPr id="9" name="Picture 8"/>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467600" y="6443144"/>
            <a:ext cx="804893" cy="186256"/>
          </a:xfrm>
          <a:prstGeom prst="rect">
            <a:avLst/>
          </a:prstGeom>
        </p:spPr>
      </p:pic>
    </p:spTree>
    <p:extLst>
      <p:ext uri="{BB962C8B-B14F-4D97-AF65-F5344CB8AC3E}">
        <p14:creationId xmlns:p14="http://schemas.microsoft.com/office/powerpoint/2010/main" val="673693009"/>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hart">
    <p:bg>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85113C9-1405-EC47-ACA4-BD80B67DE815}" type="datetimeFigureOut">
              <a:rPr lang="en-US" smtClean="0"/>
              <a:t>5/7/2019</a:t>
            </a:fld>
            <a:endParaRPr lang="en-US"/>
          </a:p>
        </p:txBody>
      </p:sp>
      <p:sp>
        <p:nvSpPr>
          <p:cNvPr id="6" name="Slide Number Placeholder 5"/>
          <p:cNvSpPr>
            <a:spLocks noGrp="1"/>
          </p:cNvSpPr>
          <p:nvPr>
            <p:ph type="sldNum" sz="quarter" idx="12"/>
          </p:nvPr>
        </p:nvSpPr>
        <p:spPr/>
        <p:txBody>
          <a:bodyPr/>
          <a:lstStyle/>
          <a:p>
            <a:fld id="{4431BEFC-EA9A-0346-8322-8B79FA4F4053}" type="slidenum">
              <a:rPr lang="en-US" smtClean="0"/>
              <a:t>‹#›</a:t>
            </a:fld>
            <a:endParaRPr lang="en-US"/>
          </a:p>
        </p:txBody>
      </p:sp>
      <p:sp>
        <p:nvSpPr>
          <p:cNvPr id="8" name="Rectangle 7"/>
          <p:cNvSpPr/>
          <p:nvPr/>
        </p:nvSpPr>
        <p:spPr>
          <a:xfrm>
            <a:off x="2308123" y="6400800"/>
            <a:ext cx="4572000" cy="261610"/>
          </a:xfrm>
          <a:prstGeom prst="rect">
            <a:avLst/>
          </a:prstGeom>
        </p:spPr>
        <p:txBody>
          <a:bodyPr>
            <a:spAutoFit/>
          </a:bodyPr>
          <a:lstStyle/>
          <a:p>
            <a:pPr algn="ctr"/>
            <a:r>
              <a:rPr lang="en-US" sz="1100" dirty="0">
                <a:solidFill>
                  <a:schemeClr val="bg1">
                    <a:lumMod val="50000"/>
                  </a:schemeClr>
                </a:solidFill>
                <a:effectLst/>
                <a:latin typeface="Arial" panose="020B0604020202020204" pitchFamily="34" charset="0"/>
                <a:cs typeface="Arial" panose="020B0604020202020204" pitchFamily="34" charset="0"/>
              </a:rPr>
              <a:t>Copyright © 2019  Oblon, McClelland, Maier &amp; Neustadt, LLP</a:t>
            </a:r>
          </a:p>
        </p:txBody>
      </p:sp>
      <p:sp>
        <p:nvSpPr>
          <p:cNvPr id="3" name="Chart Placeholder 2"/>
          <p:cNvSpPr>
            <a:spLocks noGrp="1"/>
          </p:cNvSpPr>
          <p:nvPr>
            <p:ph type="chart" sz="quarter" idx="13"/>
          </p:nvPr>
        </p:nvSpPr>
        <p:spPr>
          <a:xfrm>
            <a:off x="822325" y="2209800"/>
            <a:ext cx="7399338" cy="3505200"/>
          </a:xfrm>
        </p:spPr>
        <p:txBody>
          <a:bodyPr>
            <a:normAutofit/>
          </a:bodyPr>
          <a:lstStyle>
            <a:lvl1pPr marL="0" indent="0">
              <a:buNone/>
              <a:defRPr sz="2400"/>
            </a:lvl1pPr>
          </a:lstStyle>
          <a:p>
            <a:r>
              <a:rPr lang="en-US"/>
              <a:t>Click icon to add chart</a:t>
            </a:r>
            <a:endParaRPr lang="en-US" dirty="0"/>
          </a:p>
        </p:txBody>
      </p:sp>
      <p:sp>
        <p:nvSpPr>
          <p:cNvPr id="14" name="Text Placeholder 13"/>
          <p:cNvSpPr>
            <a:spLocks noGrp="1"/>
          </p:cNvSpPr>
          <p:nvPr>
            <p:ph type="body" sz="quarter" idx="15" hasCustomPrompt="1"/>
          </p:nvPr>
        </p:nvSpPr>
        <p:spPr>
          <a:xfrm>
            <a:off x="457200" y="5943600"/>
            <a:ext cx="2438400" cy="228600"/>
          </a:xfrm>
        </p:spPr>
        <p:txBody>
          <a:bodyPr>
            <a:normAutofit/>
          </a:bodyPr>
          <a:lstStyle>
            <a:lvl1pPr marL="0" indent="0">
              <a:buNone/>
              <a:defRPr lang="en-US" sz="1000" i="1" kern="1200" baseline="0" dirty="0">
                <a:solidFill>
                  <a:srgbClr val="595A59"/>
                </a:solidFill>
                <a:latin typeface="Calibri" panose="020F0502020204030204" pitchFamily="34" charset="0"/>
                <a:ea typeface="+mn-ea"/>
                <a:cs typeface="Calibri" panose="020F0502020204030204" pitchFamily="34" charset="0"/>
              </a:defRPr>
            </a:lvl1pPr>
          </a:lstStyle>
          <a:p>
            <a:pPr lvl="0"/>
            <a:r>
              <a:rPr lang="en-US" dirty="0"/>
              <a:t>Attribution goes here as needed</a:t>
            </a:r>
          </a:p>
        </p:txBody>
      </p:sp>
      <p:sp>
        <p:nvSpPr>
          <p:cNvPr id="9" name="Text Placeholder 17"/>
          <p:cNvSpPr>
            <a:spLocks noGrp="1"/>
          </p:cNvSpPr>
          <p:nvPr>
            <p:ph type="body" sz="quarter" idx="16" hasCustomPrompt="1"/>
          </p:nvPr>
        </p:nvSpPr>
        <p:spPr>
          <a:xfrm>
            <a:off x="822325" y="876300"/>
            <a:ext cx="7399338" cy="1143000"/>
          </a:xfrm>
        </p:spPr>
        <p:txBody>
          <a:bodyPr anchor="ctr" anchorCtr="0">
            <a:normAutofit/>
          </a:bodyPr>
          <a:lstStyle>
            <a:lvl1pPr marL="0" indent="0" algn="l">
              <a:buFontTx/>
              <a:buNone/>
              <a:defRPr sz="3600">
                <a:solidFill>
                  <a:schemeClr val="bg1">
                    <a:lumMod val="50000"/>
                  </a:schemeClr>
                </a:solidFill>
                <a:latin typeface="+mj-lt"/>
                <a:cs typeface="Calibri" panose="020F0502020204030204" pitchFamily="34" charset="0"/>
              </a:defRPr>
            </a:lvl1pPr>
          </a:lstStyle>
          <a:p>
            <a:pPr lvl="0"/>
            <a:r>
              <a:rPr lang="en-US" dirty="0"/>
              <a:t>CLICK TO ADD TITLE</a:t>
            </a:r>
          </a:p>
        </p:txBody>
      </p:sp>
      <p:pic>
        <p:nvPicPr>
          <p:cNvPr id="10" name="Picture 9"/>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467600" y="6443144"/>
            <a:ext cx="804893" cy="186256"/>
          </a:xfrm>
          <a:prstGeom prst="rect">
            <a:avLst/>
          </a:prstGeom>
        </p:spPr>
      </p:pic>
    </p:spTree>
    <p:extLst>
      <p:ext uri="{BB962C8B-B14F-4D97-AF65-F5344CB8AC3E}">
        <p14:creationId xmlns:p14="http://schemas.microsoft.com/office/powerpoint/2010/main" val="2168014030"/>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1_Custom Layou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E759E55E-AB72-E344-B0EF-BD919D0869DB}"/>
              </a:ext>
            </a:extLst>
          </p:cNvPr>
          <p:cNvSpPr/>
          <p:nvPr/>
        </p:nvSpPr>
        <p:spPr>
          <a:xfrm>
            <a:off x="0" y="560934"/>
            <a:ext cx="9144000" cy="6297065"/>
          </a:xfrm>
          <a:prstGeom prst="rect">
            <a:avLst/>
          </a:prstGeom>
          <a:solidFill>
            <a:srgbClr val="1978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xmlns="" id="{E2330D77-7A4D-1447-9963-5A0F8634B464}"/>
              </a:ext>
            </a:extLst>
          </p:cNvPr>
          <p:cNvPicPr>
            <a:picLocks noChangeAspect="1"/>
          </p:cNvPicPr>
          <p:nvPr/>
        </p:nvPicPr>
        <p:blipFill>
          <a:blip r:embed="rId2"/>
          <a:stretch>
            <a:fillRect/>
          </a:stretch>
        </p:blipFill>
        <p:spPr>
          <a:xfrm>
            <a:off x="7376185" y="249110"/>
            <a:ext cx="1422400" cy="257810"/>
          </a:xfrm>
          <a:prstGeom prst="rect">
            <a:avLst/>
          </a:prstGeom>
        </p:spPr>
      </p:pic>
      <p:sp>
        <p:nvSpPr>
          <p:cNvPr id="2" name="Title 1">
            <a:extLst>
              <a:ext uri="{FF2B5EF4-FFF2-40B4-BE49-F238E27FC236}">
                <a16:creationId xmlns:a16="http://schemas.microsoft.com/office/drawing/2014/main" xmlns="" id="{285F054C-3A14-BF4E-8D80-7D9EF2C61667}"/>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xmlns="" id="{FED8BACD-87A4-FB45-A4F0-6DB249B40006}"/>
              </a:ext>
            </a:extLst>
          </p:cNvPr>
          <p:cNvSpPr>
            <a:spLocks noGrp="1"/>
          </p:cNvSpPr>
          <p:nvPr>
            <p:ph type="dt" sz="half" idx="10"/>
          </p:nvPr>
        </p:nvSpPr>
        <p:spPr/>
        <p:txBody>
          <a:bodyPr/>
          <a:lstStyle>
            <a:lvl1pPr>
              <a:defRPr>
                <a:solidFill>
                  <a:schemeClr val="bg1"/>
                </a:solidFill>
              </a:defRPr>
            </a:lvl1pPr>
          </a:lstStyle>
          <a:p>
            <a:fld id="{885113C9-1405-EC47-ACA4-BD80B67DE815}" type="datetimeFigureOut">
              <a:rPr lang="en-US" smtClean="0"/>
              <a:t>5/7/2019</a:t>
            </a:fld>
            <a:endParaRPr lang="en-US"/>
          </a:p>
        </p:txBody>
      </p:sp>
      <p:sp>
        <p:nvSpPr>
          <p:cNvPr id="5" name="Slide Number Placeholder 4">
            <a:extLst>
              <a:ext uri="{FF2B5EF4-FFF2-40B4-BE49-F238E27FC236}">
                <a16:creationId xmlns:a16="http://schemas.microsoft.com/office/drawing/2014/main" xmlns="" id="{190D1B3F-2247-9E4B-9D30-6DCC6F1A87A3}"/>
              </a:ext>
            </a:extLst>
          </p:cNvPr>
          <p:cNvSpPr>
            <a:spLocks noGrp="1"/>
          </p:cNvSpPr>
          <p:nvPr>
            <p:ph type="sldNum" sz="quarter" idx="12"/>
          </p:nvPr>
        </p:nvSpPr>
        <p:spPr/>
        <p:txBody>
          <a:bodyPr/>
          <a:lstStyle>
            <a:lvl1pPr>
              <a:defRPr>
                <a:solidFill>
                  <a:schemeClr val="bg1"/>
                </a:solidFill>
              </a:defRPr>
            </a:lvl1pPr>
          </a:lstStyle>
          <a:p>
            <a:fld id="{4431BEFC-EA9A-0346-8322-8B79FA4F4053}" type="slidenum">
              <a:rPr lang="en-US" smtClean="0"/>
              <a:t>‹#›</a:t>
            </a:fld>
            <a:endParaRPr lang="en-US"/>
          </a:p>
        </p:txBody>
      </p:sp>
      <p:pic>
        <p:nvPicPr>
          <p:cNvPr id="8" name="Picture 7">
            <a:extLst>
              <a:ext uri="{FF2B5EF4-FFF2-40B4-BE49-F238E27FC236}">
                <a16:creationId xmlns:a16="http://schemas.microsoft.com/office/drawing/2014/main" xmlns="" id="{D98ADC8F-E55B-224A-A951-B3EAA3C86CB8}"/>
              </a:ext>
            </a:extLst>
          </p:cNvPr>
          <p:cNvPicPr>
            <a:picLocks noChangeAspect="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467600" y="6443144"/>
            <a:ext cx="804893" cy="186256"/>
          </a:xfrm>
          <a:prstGeom prst="rect">
            <a:avLst/>
          </a:prstGeom>
        </p:spPr>
      </p:pic>
      <p:sp>
        <p:nvSpPr>
          <p:cNvPr id="9" name="Content Placeholder 2">
            <a:extLst>
              <a:ext uri="{FF2B5EF4-FFF2-40B4-BE49-F238E27FC236}">
                <a16:creationId xmlns:a16="http://schemas.microsoft.com/office/drawing/2014/main" xmlns="" id="{2DE82E9B-EC90-DD47-8480-816592886FDF}"/>
              </a:ext>
            </a:extLst>
          </p:cNvPr>
          <p:cNvSpPr>
            <a:spLocks noGrp="1"/>
          </p:cNvSpPr>
          <p:nvPr>
            <p:ph sz="quarter" idx="16"/>
          </p:nvPr>
        </p:nvSpPr>
        <p:spPr>
          <a:xfrm>
            <a:off x="822326" y="2182813"/>
            <a:ext cx="7399338" cy="3758275"/>
          </a:xfrm>
        </p:spPr>
        <p:txBody>
          <a:bodyPr>
            <a:normAutofit/>
          </a:bodyPr>
          <a:lstStyle>
            <a:lvl1pPr marL="0" indent="0">
              <a:buFontTx/>
              <a:buNone/>
              <a:defRPr sz="2800">
                <a:solidFill>
                  <a:schemeClr val="bg1"/>
                </a:solidFill>
                <a:latin typeface="+mj-lt"/>
              </a:defRPr>
            </a:lvl1pPr>
            <a:lvl2pPr>
              <a:buFontTx/>
              <a:buNone/>
              <a:defRPr sz="2400">
                <a:solidFill>
                  <a:schemeClr val="bg1"/>
                </a:solidFill>
                <a:latin typeface="+mj-lt"/>
              </a:defRPr>
            </a:lvl2pPr>
            <a:lvl3pPr>
              <a:buFontTx/>
              <a:buNone/>
              <a:defRPr sz="2000">
                <a:solidFill>
                  <a:schemeClr val="bg1"/>
                </a:solidFill>
                <a:latin typeface="+mj-lt"/>
              </a:defRPr>
            </a:lvl3pPr>
            <a:lvl4pPr>
              <a:buFontTx/>
              <a:buNone/>
              <a:defRPr sz="1800">
                <a:solidFill>
                  <a:schemeClr val="bg1"/>
                </a:solidFill>
                <a:latin typeface="+mj-lt"/>
              </a:defRPr>
            </a:lvl4pPr>
            <a:lvl5pPr>
              <a:buFontTx/>
              <a:buNone/>
              <a:defRPr sz="1800">
                <a:solidFill>
                  <a:schemeClr val="bg1"/>
                </a:solidFill>
                <a:latin typeface="+mj-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Rectangle 9">
            <a:extLst>
              <a:ext uri="{FF2B5EF4-FFF2-40B4-BE49-F238E27FC236}">
                <a16:creationId xmlns:a16="http://schemas.microsoft.com/office/drawing/2014/main" xmlns="" id="{1856D821-C938-0E46-B985-D5FE5D13B0EF}"/>
              </a:ext>
            </a:extLst>
          </p:cNvPr>
          <p:cNvSpPr/>
          <p:nvPr/>
        </p:nvSpPr>
        <p:spPr>
          <a:xfrm>
            <a:off x="2308123" y="6400800"/>
            <a:ext cx="4572000" cy="261610"/>
          </a:xfrm>
          <a:prstGeom prst="rect">
            <a:avLst/>
          </a:prstGeom>
        </p:spPr>
        <p:txBody>
          <a:bodyPr>
            <a:spAutoFit/>
          </a:bodyPr>
          <a:lstStyle/>
          <a:p>
            <a:pPr algn="ctr"/>
            <a:r>
              <a:rPr lang="en-US" sz="1100" dirty="0">
                <a:solidFill>
                  <a:schemeClr val="bg1"/>
                </a:solidFill>
                <a:effectLst/>
                <a:latin typeface="+mn-lt"/>
                <a:cs typeface="Calibri" panose="020F0502020204030204" pitchFamily="34" charset="0"/>
              </a:rPr>
              <a:t>Copyright © 2019  Oblon, McClelland, Maier &amp; Neustadt, LLP</a:t>
            </a:r>
          </a:p>
        </p:txBody>
      </p:sp>
    </p:spTree>
    <p:extLst>
      <p:ext uri="{BB962C8B-B14F-4D97-AF65-F5344CB8AC3E}">
        <p14:creationId xmlns:p14="http://schemas.microsoft.com/office/powerpoint/2010/main" val="3141576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Custom Layou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E759E55E-AB72-E344-B0EF-BD919D0869DB}"/>
              </a:ext>
            </a:extLst>
          </p:cNvPr>
          <p:cNvSpPr/>
          <p:nvPr/>
        </p:nvSpPr>
        <p:spPr>
          <a:xfrm>
            <a:off x="0" y="560934"/>
            <a:ext cx="9144000" cy="6297065"/>
          </a:xfrm>
          <a:prstGeom prst="rect">
            <a:avLst/>
          </a:prstGeom>
          <a:solidFill>
            <a:srgbClr val="1978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285F054C-3A14-BF4E-8D80-7D9EF2C61667}"/>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xmlns="" id="{FED8BACD-87A4-FB45-A4F0-6DB249B40006}"/>
              </a:ext>
            </a:extLst>
          </p:cNvPr>
          <p:cNvSpPr>
            <a:spLocks noGrp="1"/>
          </p:cNvSpPr>
          <p:nvPr>
            <p:ph type="dt" sz="half" idx="10"/>
          </p:nvPr>
        </p:nvSpPr>
        <p:spPr/>
        <p:txBody>
          <a:bodyPr/>
          <a:lstStyle>
            <a:lvl1pPr>
              <a:defRPr>
                <a:solidFill>
                  <a:schemeClr val="bg1"/>
                </a:solidFill>
              </a:defRPr>
            </a:lvl1pPr>
          </a:lstStyle>
          <a:p>
            <a:fld id="{885113C9-1405-EC47-ACA4-BD80B67DE815}" type="datetimeFigureOut">
              <a:rPr lang="en-US" smtClean="0"/>
              <a:t>5/7/2019</a:t>
            </a:fld>
            <a:endParaRPr lang="en-US"/>
          </a:p>
        </p:txBody>
      </p:sp>
      <p:sp>
        <p:nvSpPr>
          <p:cNvPr id="5" name="Slide Number Placeholder 4">
            <a:extLst>
              <a:ext uri="{FF2B5EF4-FFF2-40B4-BE49-F238E27FC236}">
                <a16:creationId xmlns:a16="http://schemas.microsoft.com/office/drawing/2014/main" xmlns="" id="{190D1B3F-2247-9E4B-9D30-6DCC6F1A87A3}"/>
              </a:ext>
            </a:extLst>
          </p:cNvPr>
          <p:cNvSpPr>
            <a:spLocks noGrp="1"/>
          </p:cNvSpPr>
          <p:nvPr>
            <p:ph type="sldNum" sz="quarter" idx="12"/>
          </p:nvPr>
        </p:nvSpPr>
        <p:spPr/>
        <p:txBody>
          <a:bodyPr/>
          <a:lstStyle>
            <a:lvl1pPr>
              <a:defRPr>
                <a:solidFill>
                  <a:schemeClr val="bg1"/>
                </a:solidFill>
              </a:defRPr>
            </a:lvl1pPr>
          </a:lstStyle>
          <a:p>
            <a:fld id="{4431BEFC-EA9A-0346-8322-8B79FA4F4053}" type="slidenum">
              <a:rPr lang="en-US" smtClean="0"/>
              <a:t>‹#›</a:t>
            </a:fld>
            <a:endParaRPr lang="en-US"/>
          </a:p>
        </p:txBody>
      </p:sp>
      <p:pic>
        <p:nvPicPr>
          <p:cNvPr id="8" name="Picture 7">
            <a:extLst>
              <a:ext uri="{FF2B5EF4-FFF2-40B4-BE49-F238E27FC236}">
                <a16:creationId xmlns:a16="http://schemas.microsoft.com/office/drawing/2014/main" xmlns="" id="{D98ADC8F-E55B-224A-A951-B3EAA3C86CB8}"/>
              </a:ext>
            </a:extLst>
          </p:cNvPr>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467600" y="6443144"/>
            <a:ext cx="804893" cy="186256"/>
          </a:xfrm>
          <a:prstGeom prst="rect">
            <a:avLst/>
          </a:prstGeom>
        </p:spPr>
      </p:pic>
      <p:sp>
        <p:nvSpPr>
          <p:cNvPr id="9" name="Content Placeholder 2">
            <a:extLst>
              <a:ext uri="{FF2B5EF4-FFF2-40B4-BE49-F238E27FC236}">
                <a16:creationId xmlns:a16="http://schemas.microsoft.com/office/drawing/2014/main" xmlns="" id="{8FDAA0B3-EB0C-214F-AEC9-3DFB96F541BE}"/>
              </a:ext>
            </a:extLst>
          </p:cNvPr>
          <p:cNvSpPr>
            <a:spLocks noGrp="1"/>
          </p:cNvSpPr>
          <p:nvPr>
            <p:ph sz="quarter" idx="16"/>
          </p:nvPr>
        </p:nvSpPr>
        <p:spPr>
          <a:xfrm>
            <a:off x="822326" y="2182813"/>
            <a:ext cx="3699669" cy="3913187"/>
          </a:xfrm>
        </p:spPr>
        <p:txBody>
          <a:bodyPr>
            <a:normAutofit/>
          </a:bodyPr>
          <a:lstStyle>
            <a:lvl1pPr marL="0" indent="0">
              <a:buFontTx/>
              <a:buNone/>
              <a:defRPr sz="2800">
                <a:solidFill>
                  <a:schemeClr val="bg1"/>
                </a:solidFill>
                <a:latin typeface="+mj-lt"/>
              </a:defRPr>
            </a:lvl1pPr>
            <a:lvl2pPr>
              <a:buFontTx/>
              <a:buNone/>
              <a:defRPr sz="2400">
                <a:solidFill>
                  <a:schemeClr val="bg1"/>
                </a:solidFill>
                <a:latin typeface="+mj-lt"/>
              </a:defRPr>
            </a:lvl2pPr>
            <a:lvl3pPr>
              <a:buFontTx/>
              <a:buNone/>
              <a:defRPr sz="2000">
                <a:solidFill>
                  <a:schemeClr val="bg1"/>
                </a:solidFill>
                <a:latin typeface="+mj-lt"/>
              </a:defRPr>
            </a:lvl3pPr>
            <a:lvl4pPr>
              <a:buFontTx/>
              <a:buNone/>
              <a:defRPr sz="1800">
                <a:solidFill>
                  <a:schemeClr val="bg1"/>
                </a:solidFill>
                <a:latin typeface="+mj-lt"/>
              </a:defRPr>
            </a:lvl4pPr>
            <a:lvl5pPr>
              <a:buFontTx/>
              <a:buNone/>
              <a:defRPr sz="1800">
                <a:solidFill>
                  <a:schemeClr val="bg1"/>
                </a:solidFill>
                <a:latin typeface="+mj-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2">
            <a:extLst>
              <a:ext uri="{FF2B5EF4-FFF2-40B4-BE49-F238E27FC236}">
                <a16:creationId xmlns:a16="http://schemas.microsoft.com/office/drawing/2014/main" xmlns="" id="{7FAB8759-5BEE-4644-BA69-67BC56DAF547}"/>
              </a:ext>
            </a:extLst>
          </p:cNvPr>
          <p:cNvSpPr>
            <a:spLocks noGrp="1"/>
          </p:cNvSpPr>
          <p:nvPr>
            <p:ph type="pic" sz="quarter" idx="17"/>
          </p:nvPr>
        </p:nvSpPr>
        <p:spPr>
          <a:xfrm>
            <a:off x="4619627" y="2182813"/>
            <a:ext cx="3602037" cy="3913187"/>
          </a:xfrm>
        </p:spPr>
        <p:txBody>
          <a:bodyPr/>
          <a:lstStyle>
            <a:lvl1pPr>
              <a:defRPr>
                <a:solidFill>
                  <a:schemeClr val="bg1"/>
                </a:solidFill>
              </a:defRPr>
            </a:lvl1pPr>
          </a:lstStyle>
          <a:p>
            <a:r>
              <a:rPr lang="en-US"/>
              <a:t>Click icon to add picture</a:t>
            </a:r>
            <a:endParaRPr lang="en-US" dirty="0"/>
          </a:p>
        </p:txBody>
      </p:sp>
      <p:sp>
        <p:nvSpPr>
          <p:cNvPr id="11" name="Rectangle 10">
            <a:extLst>
              <a:ext uri="{FF2B5EF4-FFF2-40B4-BE49-F238E27FC236}">
                <a16:creationId xmlns:a16="http://schemas.microsoft.com/office/drawing/2014/main" xmlns="" id="{6ADA1925-D3BB-024C-A3B5-605A1B710891}"/>
              </a:ext>
            </a:extLst>
          </p:cNvPr>
          <p:cNvSpPr/>
          <p:nvPr/>
        </p:nvSpPr>
        <p:spPr>
          <a:xfrm>
            <a:off x="2308123" y="6400800"/>
            <a:ext cx="4572000" cy="261610"/>
          </a:xfrm>
          <a:prstGeom prst="rect">
            <a:avLst/>
          </a:prstGeom>
        </p:spPr>
        <p:txBody>
          <a:bodyPr>
            <a:spAutoFit/>
          </a:bodyPr>
          <a:lstStyle/>
          <a:p>
            <a:pPr algn="ctr"/>
            <a:r>
              <a:rPr lang="en-US" sz="1100" dirty="0">
                <a:solidFill>
                  <a:schemeClr val="bg1"/>
                </a:solidFill>
                <a:effectLst/>
                <a:latin typeface="+mn-lt"/>
                <a:cs typeface="Calibri" panose="020F0502020204030204" pitchFamily="34" charset="0"/>
              </a:rPr>
              <a:t>Copyright © 2019  Oblon, McClelland, Maier &amp; Neustadt, LLP</a:t>
            </a:r>
          </a:p>
        </p:txBody>
      </p:sp>
      <p:pic>
        <p:nvPicPr>
          <p:cNvPr id="12" name="Picture 11">
            <a:extLst>
              <a:ext uri="{FF2B5EF4-FFF2-40B4-BE49-F238E27FC236}">
                <a16:creationId xmlns:a16="http://schemas.microsoft.com/office/drawing/2014/main" xmlns="" id="{AE687F03-A983-FD4B-8DDB-AE568CF97540}"/>
              </a:ext>
            </a:extLst>
          </p:cNvPr>
          <p:cNvPicPr>
            <a:picLocks noChangeAspect="1"/>
          </p:cNvPicPr>
          <p:nvPr userDrawn="1"/>
        </p:nvPicPr>
        <p:blipFill>
          <a:blip r:embed="rId3"/>
          <a:stretch>
            <a:fillRect/>
          </a:stretch>
        </p:blipFill>
        <p:spPr>
          <a:xfrm>
            <a:off x="7376185" y="249110"/>
            <a:ext cx="1422400" cy="257810"/>
          </a:xfrm>
          <a:prstGeom prst="rect">
            <a:avLst/>
          </a:prstGeom>
        </p:spPr>
      </p:pic>
    </p:spTree>
    <p:extLst>
      <p:ext uri="{BB962C8B-B14F-4D97-AF65-F5344CB8AC3E}">
        <p14:creationId xmlns:p14="http://schemas.microsoft.com/office/powerpoint/2010/main" val="3683302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29877" y="875505"/>
            <a:ext cx="7399724" cy="1143000"/>
          </a:xfrm>
          <a:prstGeom prst="rect">
            <a:avLst/>
          </a:prstGeom>
        </p:spPr>
        <p:txBody>
          <a:bodyPr vert="horz" lIns="91440" tIns="45720" rIns="91440" bIns="45720" rtlCol="0" anchor="ctr">
            <a:normAutofit/>
          </a:bodyPr>
          <a:lstStyle/>
          <a:p>
            <a:r>
              <a:rPr lang="en-US" dirty="0"/>
              <a:t>CLICK TO EDIT MASTER TITLE SLIDE</a:t>
            </a:r>
          </a:p>
        </p:txBody>
      </p:sp>
      <p:sp>
        <p:nvSpPr>
          <p:cNvPr id="3" name="Text Placeholder 2"/>
          <p:cNvSpPr>
            <a:spLocks noGrp="1"/>
          </p:cNvSpPr>
          <p:nvPr>
            <p:ph type="body" idx="1"/>
          </p:nvPr>
        </p:nvSpPr>
        <p:spPr>
          <a:xfrm>
            <a:off x="829878" y="2191146"/>
            <a:ext cx="7399722" cy="399256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5113C9-1405-EC47-ACA4-BD80B67DE815}" type="datetimeFigureOut">
              <a:rPr lang="en-US" smtClean="0"/>
              <a:t>5/7/2019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31BEFC-EA9A-0346-8322-8B79FA4F4053}" type="slidenum">
              <a:rPr lang="en-US" smtClean="0"/>
              <a:t>‹#›</a:t>
            </a:fld>
            <a:endParaRPr lang="en-US"/>
          </a:p>
        </p:txBody>
      </p:sp>
      <p:sp>
        <p:nvSpPr>
          <p:cNvPr id="8" name="Rectangle 7">
            <a:extLst>
              <a:ext uri="{FF2B5EF4-FFF2-40B4-BE49-F238E27FC236}">
                <a16:creationId xmlns:a16="http://schemas.microsoft.com/office/drawing/2014/main" xmlns="" id="{94DFA467-7B88-034E-9D45-1FA4E1A7E556}"/>
              </a:ext>
            </a:extLst>
          </p:cNvPr>
          <p:cNvSpPr/>
          <p:nvPr/>
        </p:nvSpPr>
        <p:spPr>
          <a:xfrm>
            <a:off x="0" y="0"/>
            <a:ext cx="9144000" cy="567559"/>
          </a:xfrm>
          <a:prstGeom prst="rect">
            <a:avLst/>
          </a:prstGeom>
          <a:solidFill>
            <a:srgbClr val="1978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xmlns="" id="{673DF7FA-1740-CC42-8E73-5D2617BAD367}"/>
              </a:ext>
            </a:extLst>
          </p:cNvPr>
          <p:cNvPicPr>
            <a:picLocks noChangeAspect="1"/>
          </p:cNvPicPr>
          <p:nvPr/>
        </p:nvPicPr>
        <p:blipFill>
          <a:blip r:embed="rId11"/>
          <a:stretch>
            <a:fillRect/>
          </a:stretch>
        </p:blipFill>
        <p:spPr>
          <a:xfrm>
            <a:off x="7381959" y="251832"/>
            <a:ext cx="1422400" cy="257810"/>
          </a:xfrm>
          <a:prstGeom prst="rect">
            <a:avLst/>
          </a:prstGeom>
        </p:spPr>
      </p:pic>
    </p:spTree>
    <p:extLst>
      <p:ext uri="{BB962C8B-B14F-4D97-AF65-F5344CB8AC3E}">
        <p14:creationId xmlns:p14="http://schemas.microsoft.com/office/powerpoint/2010/main" val="15351967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txStyles>
    <p:titleStyle>
      <a:lvl1pPr algn="l" defTabSz="914400" rtl="0" eaLnBrk="1" latinLnBrk="0" hangingPunct="1">
        <a:spcBef>
          <a:spcPct val="0"/>
        </a:spcBef>
        <a:buNone/>
        <a:defRPr sz="3200" kern="1200">
          <a:solidFill>
            <a:schemeClr val="bg1">
              <a:lumMod val="50000"/>
            </a:schemeClr>
          </a:solidFill>
          <a:latin typeface="+mj-lt"/>
          <a:ea typeface="+mj-ea"/>
          <a:cs typeface="+mj-cs"/>
        </a:defRPr>
      </a:lvl1pPr>
    </p:titleStyle>
    <p:bodyStyle>
      <a:lvl1pPr marL="0" indent="0" algn="l" defTabSz="914400" rtl="0" eaLnBrk="1" latinLnBrk="0" hangingPunct="1">
        <a:spcBef>
          <a:spcPct val="20000"/>
        </a:spcBef>
        <a:buFontTx/>
        <a:buNone/>
        <a:defRPr sz="2800" kern="1200">
          <a:solidFill>
            <a:schemeClr val="bg1">
              <a:lumMod val="50000"/>
            </a:schemeClr>
          </a:solidFill>
          <a:latin typeface="+mj-lt"/>
          <a:ea typeface="+mn-ea"/>
          <a:cs typeface="+mn-cs"/>
        </a:defRPr>
      </a:lvl1pPr>
      <a:lvl2pPr marL="457200" indent="0" algn="l" defTabSz="914400" rtl="0" eaLnBrk="1" latinLnBrk="0" hangingPunct="1">
        <a:spcBef>
          <a:spcPct val="20000"/>
        </a:spcBef>
        <a:buFontTx/>
        <a:buNone/>
        <a:defRPr sz="2400" kern="1200">
          <a:solidFill>
            <a:schemeClr val="bg1">
              <a:lumMod val="50000"/>
            </a:schemeClr>
          </a:solidFill>
          <a:latin typeface="+mj-lt"/>
          <a:ea typeface="+mn-ea"/>
          <a:cs typeface="+mn-cs"/>
        </a:defRPr>
      </a:lvl2pPr>
      <a:lvl3pPr marL="914400" indent="0" algn="l" defTabSz="914400" rtl="0" eaLnBrk="1" latinLnBrk="0" hangingPunct="1">
        <a:spcBef>
          <a:spcPct val="20000"/>
        </a:spcBef>
        <a:buFontTx/>
        <a:buNone/>
        <a:defRPr sz="2000" kern="1200">
          <a:solidFill>
            <a:schemeClr val="bg1">
              <a:lumMod val="50000"/>
            </a:schemeClr>
          </a:solidFill>
          <a:latin typeface="+mj-lt"/>
          <a:ea typeface="+mn-ea"/>
          <a:cs typeface="+mn-cs"/>
        </a:defRPr>
      </a:lvl3pPr>
      <a:lvl4pPr marL="1371600" indent="0" algn="l" defTabSz="914400" rtl="0" eaLnBrk="1" latinLnBrk="0" hangingPunct="1">
        <a:spcBef>
          <a:spcPct val="20000"/>
        </a:spcBef>
        <a:buFontTx/>
        <a:buNone/>
        <a:defRPr sz="1800" kern="1200">
          <a:solidFill>
            <a:schemeClr val="bg1">
              <a:lumMod val="50000"/>
            </a:schemeClr>
          </a:solidFill>
          <a:latin typeface="+mj-lt"/>
          <a:ea typeface="+mn-ea"/>
          <a:cs typeface="+mn-cs"/>
        </a:defRPr>
      </a:lvl4pPr>
      <a:lvl5pPr marL="1828800" indent="0" algn="l" defTabSz="914400" rtl="0" eaLnBrk="1" latinLnBrk="0" hangingPunct="1">
        <a:spcBef>
          <a:spcPct val="20000"/>
        </a:spcBef>
        <a:buFontTx/>
        <a:buNone/>
        <a:defRPr sz="1800" kern="1200">
          <a:solidFill>
            <a:schemeClr val="bg1">
              <a:lumMod val="50000"/>
            </a:schemeClr>
          </a:solidFill>
          <a:latin typeface="+mj-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2160">
          <p15:clr>
            <a:srgbClr val="F26B43"/>
          </p15:clr>
        </p15:guide>
        <p15:guide id="2" pos="2880">
          <p15:clr>
            <a:srgbClr val="F26B43"/>
          </p15:clr>
        </p15:guide>
        <p15:guide id="3" pos="518">
          <p15:clr>
            <a:srgbClr val="F26B43"/>
          </p15:clr>
        </p15:guide>
        <p15:guide id="4" pos="5179">
          <p15:clr>
            <a:srgbClr val="F26B43"/>
          </p15:clr>
        </p15:guide>
        <p15:guide id="5" orient="horz" pos="1375">
          <p15:clr>
            <a:srgbClr val="F26B43"/>
          </p15:clr>
        </p15:guide>
        <p15:guide id="6" orient="horz" pos="547">
          <p15:clr>
            <a:srgbClr val="F26B43"/>
          </p15:clr>
        </p15:guide>
        <p15:guide id="7" orient="horz" pos="127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0497982C-30C1-7844-9524-6391984A9512}"/>
              </a:ext>
            </a:extLst>
          </p:cNvPr>
          <p:cNvSpPr>
            <a:spLocks noGrp="1"/>
          </p:cNvSpPr>
          <p:nvPr>
            <p:ph type="subTitle" idx="1"/>
          </p:nvPr>
        </p:nvSpPr>
        <p:spPr/>
        <p:txBody>
          <a:bodyPr>
            <a:normAutofit fontScale="92500" lnSpcReduction="10000"/>
          </a:bodyPr>
          <a:lstStyle/>
          <a:p>
            <a:r>
              <a:rPr lang="en-US" dirty="0"/>
              <a:t>Artificial Intelligence: Intellectual Property Policy Considerations – </a:t>
            </a:r>
            <a:r>
              <a:rPr lang="en-US" sz="2200" dirty="0"/>
              <a:t>U.S. Patent and Trademark Office, Jan. 31, 2019 </a:t>
            </a:r>
          </a:p>
        </p:txBody>
      </p:sp>
      <p:sp>
        <p:nvSpPr>
          <p:cNvPr id="5" name="TextBox 4"/>
          <p:cNvSpPr txBox="1"/>
          <p:nvPr/>
        </p:nvSpPr>
        <p:spPr>
          <a:xfrm>
            <a:off x="3970215" y="6191794"/>
            <a:ext cx="4190955" cy="338554"/>
          </a:xfrm>
          <a:prstGeom prst="rect">
            <a:avLst/>
          </a:prstGeom>
          <a:noFill/>
        </p:spPr>
        <p:txBody>
          <a:bodyPr wrap="none" rtlCol="0">
            <a:spAutoFit/>
          </a:bodyPr>
          <a:lstStyle/>
          <a:p>
            <a:r>
              <a:rPr lang="en-US" sz="1600" b="1" dirty="0">
                <a:solidFill>
                  <a:schemeClr val="tx2"/>
                </a:solidFill>
              </a:rPr>
              <a:t>Summary and comments by Andy </a:t>
            </a:r>
            <a:r>
              <a:rPr lang="en-US" sz="1600" b="1" dirty="0" smtClean="0">
                <a:solidFill>
                  <a:schemeClr val="tx2"/>
                </a:solidFill>
              </a:rPr>
              <a:t>N. Kim</a:t>
            </a:r>
            <a:endParaRPr lang="en-US" sz="1600" b="1" dirty="0">
              <a:solidFill>
                <a:schemeClr val="tx2"/>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40764"/>
            <a:ext cx="9144000" cy="2674776"/>
          </a:xfrm>
          <a:prstGeom prst="rect">
            <a:avLst/>
          </a:prstGeom>
        </p:spPr>
      </p:pic>
    </p:spTree>
    <p:extLst>
      <p:ext uri="{BB962C8B-B14F-4D97-AF65-F5344CB8AC3E}">
        <p14:creationId xmlns:p14="http://schemas.microsoft.com/office/powerpoint/2010/main" val="15535697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A39BAE43-51AF-4954-8669-9CF36E80ACA3}"/>
              </a:ext>
            </a:extLst>
          </p:cNvPr>
          <p:cNvSpPr>
            <a:spLocks noGrp="1"/>
          </p:cNvSpPr>
          <p:nvPr>
            <p:ph type="body" sz="quarter" idx="15"/>
          </p:nvPr>
        </p:nvSpPr>
        <p:spPr/>
        <p:txBody>
          <a:bodyPr>
            <a:normAutofit/>
          </a:bodyPr>
          <a:lstStyle/>
          <a:p>
            <a:r>
              <a:rPr lang="en-US" sz="2300" b="1" dirty="0">
                <a:solidFill>
                  <a:schemeClr val="tx1"/>
                </a:solidFill>
              </a:rPr>
              <a:t>Global Perspectives: EPO</a:t>
            </a:r>
            <a:r>
              <a:rPr lang="en-US" sz="2300" dirty="0">
                <a:solidFill>
                  <a:schemeClr val="tx1"/>
                </a:solidFill>
              </a:rPr>
              <a:t>, CN, SG, JP</a:t>
            </a:r>
          </a:p>
        </p:txBody>
      </p:sp>
      <p:sp>
        <p:nvSpPr>
          <p:cNvPr id="3" name="Content Placeholder 2">
            <a:extLst>
              <a:ext uri="{FF2B5EF4-FFF2-40B4-BE49-F238E27FC236}">
                <a16:creationId xmlns:a16="http://schemas.microsoft.com/office/drawing/2014/main" xmlns="" id="{B4BF3C3D-FE9A-4A8E-BEB6-42F4D439C7B1}"/>
              </a:ext>
            </a:extLst>
          </p:cNvPr>
          <p:cNvSpPr>
            <a:spLocks noGrp="1"/>
          </p:cNvSpPr>
          <p:nvPr>
            <p:ph sz="quarter" idx="16"/>
          </p:nvPr>
        </p:nvSpPr>
        <p:spPr/>
        <p:txBody>
          <a:bodyPr>
            <a:normAutofit/>
          </a:bodyPr>
          <a:lstStyle/>
          <a:p>
            <a:pPr algn="just"/>
            <a:r>
              <a:rPr lang="en-US" sz="1900" dirty="0">
                <a:solidFill>
                  <a:schemeClr val="tx1"/>
                </a:solidFill>
              </a:rPr>
              <a:t>Examples of </a:t>
            </a:r>
            <a:r>
              <a:rPr lang="en-US" sz="1900" b="1" dirty="0">
                <a:solidFill>
                  <a:schemeClr val="tx1"/>
                </a:solidFill>
              </a:rPr>
              <a:t>unpatentable</a:t>
            </a:r>
            <a:r>
              <a:rPr lang="en-US" sz="1900" dirty="0">
                <a:solidFill>
                  <a:schemeClr val="tx1"/>
                </a:solidFill>
              </a:rPr>
              <a:t> applications of mathematical methods to a “field of technology”:</a:t>
            </a:r>
          </a:p>
          <a:p>
            <a:pPr algn="just"/>
            <a:endParaRPr lang="en-US" sz="1900" dirty="0">
              <a:solidFill>
                <a:schemeClr val="tx1"/>
              </a:solidFill>
            </a:endParaRPr>
          </a:p>
          <a:p>
            <a:pPr marL="457200" indent="-457200" algn="just">
              <a:buFont typeface="Arial" panose="020B0604020202020204" pitchFamily="34" charset="0"/>
              <a:buChar char="•"/>
            </a:pPr>
            <a:r>
              <a:rPr lang="en-US" sz="1900" dirty="0">
                <a:solidFill>
                  <a:schemeClr val="tx1"/>
                </a:solidFill>
              </a:rPr>
              <a:t>classifying text documents solely in respect of their textual content is a </a:t>
            </a:r>
            <a:r>
              <a:rPr lang="en-US" sz="1900" b="1" dirty="0">
                <a:solidFill>
                  <a:schemeClr val="tx1"/>
                </a:solidFill>
              </a:rPr>
              <a:t>linguistic </a:t>
            </a:r>
            <a:r>
              <a:rPr lang="en-US" sz="1900" dirty="0">
                <a:solidFill>
                  <a:schemeClr val="tx1"/>
                </a:solidFill>
              </a:rPr>
              <a:t>one.</a:t>
            </a:r>
          </a:p>
          <a:p>
            <a:pPr algn="just"/>
            <a:endParaRPr lang="en-US" sz="1900" dirty="0">
              <a:solidFill>
                <a:schemeClr val="tx1"/>
              </a:solidFill>
            </a:endParaRPr>
          </a:p>
          <a:p>
            <a:pPr marL="457200" indent="-457200" algn="just">
              <a:buFont typeface="Arial" panose="020B0604020202020204" pitchFamily="34" charset="0"/>
              <a:buChar char="•"/>
            </a:pPr>
            <a:r>
              <a:rPr lang="en-US" sz="1900" dirty="0">
                <a:solidFill>
                  <a:schemeClr val="tx1"/>
                </a:solidFill>
              </a:rPr>
              <a:t>classifying data records without any indication of a technical use being made of the resulting classification.</a:t>
            </a:r>
          </a:p>
          <a:p>
            <a:endParaRPr lang="en-US" dirty="0"/>
          </a:p>
        </p:txBody>
      </p:sp>
    </p:spTree>
    <p:extLst>
      <p:ext uri="{BB962C8B-B14F-4D97-AF65-F5344CB8AC3E}">
        <p14:creationId xmlns:p14="http://schemas.microsoft.com/office/powerpoint/2010/main" val="6030650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66CA415D-9D3D-4023-96D4-2F266AC71291}"/>
              </a:ext>
            </a:extLst>
          </p:cNvPr>
          <p:cNvSpPr>
            <a:spLocks noGrp="1"/>
          </p:cNvSpPr>
          <p:nvPr>
            <p:ph type="body" sz="quarter" idx="15"/>
          </p:nvPr>
        </p:nvSpPr>
        <p:spPr/>
        <p:txBody>
          <a:bodyPr>
            <a:normAutofit/>
          </a:bodyPr>
          <a:lstStyle/>
          <a:p>
            <a:r>
              <a:rPr lang="en-US" sz="2300" b="1" dirty="0">
                <a:solidFill>
                  <a:schemeClr val="tx1"/>
                </a:solidFill>
              </a:rPr>
              <a:t>Global Perspectives: </a:t>
            </a:r>
            <a:r>
              <a:rPr lang="en-US" sz="2300" dirty="0">
                <a:solidFill>
                  <a:schemeClr val="tx1"/>
                </a:solidFill>
              </a:rPr>
              <a:t>EPO, </a:t>
            </a:r>
            <a:r>
              <a:rPr lang="en-US" sz="2300" b="1" dirty="0">
                <a:solidFill>
                  <a:schemeClr val="tx1"/>
                </a:solidFill>
              </a:rPr>
              <a:t>CN</a:t>
            </a:r>
            <a:r>
              <a:rPr lang="en-US" sz="2300" dirty="0">
                <a:solidFill>
                  <a:schemeClr val="tx1"/>
                </a:solidFill>
              </a:rPr>
              <a:t>, SG, JP</a:t>
            </a:r>
          </a:p>
        </p:txBody>
      </p:sp>
      <p:sp>
        <p:nvSpPr>
          <p:cNvPr id="3" name="Content Placeholder 2">
            <a:extLst>
              <a:ext uri="{FF2B5EF4-FFF2-40B4-BE49-F238E27FC236}">
                <a16:creationId xmlns:a16="http://schemas.microsoft.com/office/drawing/2014/main" xmlns="" id="{1A4C56F7-C902-4307-8663-0E9C40B59CA9}"/>
              </a:ext>
            </a:extLst>
          </p:cNvPr>
          <p:cNvSpPr>
            <a:spLocks noGrp="1"/>
          </p:cNvSpPr>
          <p:nvPr>
            <p:ph sz="quarter" idx="16"/>
          </p:nvPr>
        </p:nvSpPr>
        <p:spPr>
          <a:xfrm>
            <a:off x="822326" y="1849629"/>
            <a:ext cx="7399338" cy="3573271"/>
          </a:xfrm>
        </p:spPr>
        <p:txBody>
          <a:bodyPr>
            <a:normAutofit fontScale="25000" lnSpcReduction="20000"/>
          </a:bodyPr>
          <a:lstStyle/>
          <a:p>
            <a:pPr algn="just"/>
            <a:r>
              <a:rPr lang="en-US" sz="8000" dirty="0">
                <a:solidFill>
                  <a:schemeClr val="tx1"/>
                </a:solidFill>
              </a:rPr>
              <a:t>Year 2018, Chinese government (</a:t>
            </a:r>
            <a:r>
              <a:rPr lang="en-US" sz="6400" b="1" dirty="0">
                <a:solidFill>
                  <a:schemeClr val="tx1"/>
                </a:solidFill>
              </a:rPr>
              <a:t>Dr. Qian Wang, a professor of Law at the East China Univ. of Political Science</a:t>
            </a:r>
            <a:r>
              <a:rPr lang="en-US" sz="8000" dirty="0">
                <a:solidFill>
                  <a:schemeClr val="tx1"/>
                </a:solidFill>
              </a:rPr>
              <a:t>)</a:t>
            </a:r>
          </a:p>
          <a:p>
            <a:pPr algn="just"/>
            <a:endParaRPr lang="en-US" sz="8000" dirty="0">
              <a:solidFill>
                <a:schemeClr val="tx1"/>
              </a:solidFill>
            </a:endParaRPr>
          </a:p>
          <a:p>
            <a:pPr marL="457200" indent="-457200" algn="just">
              <a:buFont typeface="Arial" panose="020B0604020202020204" pitchFamily="34" charset="0"/>
              <a:buChar char="•"/>
            </a:pPr>
            <a:r>
              <a:rPr lang="en-US" sz="8000" dirty="0">
                <a:solidFill>
                  <a:schemeClr val="tx1"/>
                </a:solidFill>
              </a:rPr>
              <a:t>announced a set of initiatives to be a global leader in AI by 2030. </a:t>
            </a:r>
          </a:p>
          <a:p>
            <a:pPr marL="457200" indent="-457200" algn="just">
              <a:buFont typeface="Arial" panose="020B0604020202020204" pitchFamily="34" charset="0"/>
              <a:buChar char="•"/>
            </a:pPr>
            <a:endParaRPr lang="en-US" sz="8000" dirty="0">
              <a:solidFill>
                <a:schemeClr val="tx1"/>
              </a:solidFill>
            </a:endParaRPr>
          </a:p>
          <a:p>
            <a:pPr marL="457200" indent="-457200" algn="just">
              <a:buFont typeface="Arial" panose="020B0604020202020204" pitchFamily="34" charset="0"/>
              <a:buChar char="•"/>
            </a:pPr>
            <a:r>
              <a:rPr lang="en-US" sz="8000" dirty="0">
                <a:solidFill>
                  <a:schemeClr val="tx1"/>
                </a:solidFill>
              </a:rPr>
              <a:t>Baidu has invested approximately $1.5 billion in AI related R&amp;D, and other major tech players like Alibaba and Tencent have created AI dedicated labs.</a:t>
            </a:r>
          </a:p>
          <a:p>
            <a:pPr algn="just"/>
            <a:endParaRPr lang="en-US" sz="8000" dirty="0">
              <a:solidFill>
                <a:schemeClr val="tx1"/>
              </a:solidFill>
            </a:endParaRPr>
          </a:p>
          <a:p>
            <a:pPr marL="457200" indent="-457200" algn="just">
              <a:buFont typeface="Arial" panose="020B0604020202020204" pitchFamily="34" charset="0"/>
              <a:buChar char="•"/>
            </a:pPr>
            <a:r>
              <a:rPr lang="en-US" sz="8000" dirty="0">
                <a:solidFill>
                  <a:schemeClr val="tx1"/>
                </a:solidFill>
              </a:rPr>
              <a:t>Implement innovation friendly policies (higher priority for AI patent application to fast track – 3 months to get patented!)</a:t>
            </a:r>
          </a:p>
          <a:p>
            <a:endParaRPr lang="en-US" sz="2700" u="sng" dirty="0">
              <a:solidFill>
                <a:schemeClr val="tx1"/>
              </a:solidFill>
            </a:endParaRPr>
          </a:p>
          <a:p>
            <a:endParaRPr lang="en-US" dirty="0"/>
          </a:p>
          <a:p>
            <a:endParaRPr lang="en-US" dirty="0"/>
          </a:p>
        </p:txBody>
      </p:sp>
    </p:spTree>
    <p:extLst>
      <p:ext uri="{BB962C8B-B14F-4D97-AF65-F5344CB8AC3E}">
        <p14:creationId xmlns:p14="http://schemas.microsoft.com/office/powerpoint/2010/main" val="31135148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01138C0D-A6C4-4F90-8423-018793483EEC}"/>
              </a:ext>
            </a:extLst>
          </p:cNvPr>
          <p:cNvSpPr>
            <a:spLocks noGrp="1"/>
          </p:cNvSpPr>
          <p:nvPr>
            <p:ph type="body" sz="quarter" idx="15"/>
          </p:nvPr>
        </p:nvSpPr>
        <p:spPr/>
        <p:txBody>
          <a:bodyPr>
            <a:normAutofit/>
          </a:bodyPr>
          <a:lstStyle/>
          <a:p>
            <a:r>
              <a:rPr lang="en-US" sz="2300" b="1" dirty="0">
                <a:solidFill>
                  <a:schemeClr val="tx1"/>
                </a:solidFill>
              </a:rPr>
              <a:t>Global Perspectives: </a:t>
            </a:r>
            <a:r>
              <a:rPr lang="en-US" sz="2300" dirty="0">
                <a:solidFill>
                  <a:schemeClr val="tx1"/>
                </a:solidFill>
              </a:rPr>
              <a:t>EPO, CN, </a:t>
            </a:r>
            <a:r>
              <a:rPr lang="en-US" sz="2300" b="1" dirty="0">
                <a:solidFill>
                  <a:schemeClr val="tx1"/>
                </a:solidFill>
              </a:rPr>
              <a:t>SG</a:t>
            </a:r>
            <a:r>
              <a:rPr lang="en-US" sz="2300" dirty="0">
                <a:solidFill>
                  <a:schemeClr val="tx1"/>
                </a:solidFill>
              </a:rPr>
              <a:t>, JP</a:t>
            </a:r>
          </a:p>
        </p:txBody>
      </p:sp>
      <p:sp>
        <p:nvSpPr>
          <p:cNvPr id="3" name="Content Placeholder 2">
            <a:extLst>
              <a:ext uri="{FF2B5EF4-FFF2-40B4-BE49-F238E27FC236}">
                <a16:creationId xmlns:a16="http://schemas.microsoft.com/office/drawing/2014/main" xmlns="" id="{05F21737-5FE2-41B7-BEF9-97ABD6968951}"/>
              </a:ext>
            </a:extLst>
          </p:cNvPr>
          <p:cNvSpPr>
            <a:spLocks noGrp="1"/>
          </p:cNvSpPr>
          <p:nvPr>
            <p:ph sz="quarter" idx="16"/>
          </p:nvPr>
        </p:nvSpPr>
        <p:spPr>
          <a:xfrm>
            <a:off x="822326" y="1881633"/>
            <a:ext cx="7399338" cy="4084856"/>
          </a:xfrm>
        </p:spPr>
        <p:txBody>
          <a:bodyPr>
            <a:normAutofit fontScale="85000" lnSpcReduction="20000"/>
          </a:bodyPr>
          <a:lstStyle/>
          <a:p>
            <a:pPr algn="just"/>
            <a:r>
              <a:rPr lang="en-US" sz="2500" dirty="0">
                <a:solidFill>
                  <a:schemeClr val="tx1"/>
                </a:solidFill>
              </a:rPr>
              <a:t>Singapore’s AI initiative 2018 </a:t>
            </a:r>
            <a:r>
              <a:rPr lang="en-US" sz="1900" b="1" dirty="0">
                <a:solidFill>
                  <a:schemeClr val="tx1"/>
                </a:solidFill>
              </a:rPr>
              <a:t>(Dr. Daryl Lim at the John Marshall Law school)</a:t>
            </a:r>
          </a:p>
          <a:p>
            <a:pPr algn="just"/>
            <a:endParaRPr lang="en-US" sz="2500" b="1" dirty="0">
              <a:solidFill>
                <a:schemeClr val="tx1"/>
              </a:solidFill>
            </a:endParaRPr>
          </a:p>
          <a:p>
            <a:pPr marL="457200" indent="-457200" algn="just">
              <a:buFont typeface="Arial" panose="020B0604020202020204" pitchFamily="34" charset="0"/>
              <a:buChar char="•"/>
            </a:pPr>
            <a:r>
              <a:rPr lang="en-US" sz="2500" dirty="0">
                <a:solidFill>
                  <a:schemeClr val="tx1"/>
                </a:solidFill>
              </a:rPr>
              <a:t>National policy based on SG’s flexibility and understanding of the potential of AI - </a:t>
            </a:r>
            <a:r>
              <a:rPr lang="en-US" sz="2500" b="1" dirty="0">
                <a:solidFill>
                  <a:schemeClr val="tx1"/>
                </a:solidFill>
              </a:rPr>
              <a:t>no </a:t>
            </a:r>
            <a:r>
              <a:rPr lang="en-US" sz="2300" b="1" cap="all" dirty="0">
                <a:solidFill>
                  <a:schemeClr val="tx1"/>
                </a:solidFill>
              </a:rPr>
              <a:t>§</a:t>
            </a:r>
            <a:r>
              <a:rPr lang="en-US" sz="2500" b="1" dirty="0">
                <a:solidFill>
                  <a:schemeClr val="tx1"/>
                </a:solidFill>
              </a:rPr>
              <a:t>101 issue in SG</a:t>
            </a:r>
          </a:p>
          <a:p>
            <a:pPr algn="just"/>
            <a:endParaRPr lang="en-US" sz="2500" dirty="0">
              <a:solidFill>
                <a:schemeClr val="tx1"/>
              </a:solidFill>
            </a:endParaRPr>
          </a:p>
          <a:p>
            <a:pPr marL="457200" indent="-457200" algn="just">
              <a:buFont typeface="Arial" panose="020B0604020202020204" pitchFamily="34" charset="0"/>
              <a:buChar char="•"/>
            </a:pPr>
            <a:r>
              <a:rPr lang="en-US" sz="2500" dirty="0">
                <a:solidFill>
                  <a:schemeClr val="tx1"/>
                </a:solidFill>
              </a:rPr>
              <a:t>N</a:t>
            </a:r>
            <a:r>
              <a:rPr lang="en-US" sz="2500" dirty="0" smtClean="0">
                <a:solidFill>
                  <a:schemeClr val="tx1"/>
                </a:solidFill>
              </a:rPr>
              <a:t>ational </a:t>
            </a:r>
            <a:r>
              <a:rPr lang="en-US" sz="2500" dirty="0">
                <a:solidFill>
                  <a:schemeClr val="tx1"/>
                </a:solidFill>
              </a:rPr>
              <a:t>initiative aims to “bring… together related agencies to develop deep AI capabilities” and invest up to $150 million in AI over the next five years.</a:t>
            </a:r>
          </a:p>
          <a:p>
            <a:pPr marL="457200" indent="-457200" algn="just">
              <a:buFont typeface="Arial" panose="020B0604020202020204" pitchFamily="34" charset="0"/>
              <a:buChar char="•"/>
            </a:pPr>
            <a:endParaRPr lang="en-US" sz="2500" dirty="0">
              <a:solidFill>
                <a:schemeClr val="tx1"/>
              </a:solidFill>
            </a:endParaRPr>
          </a:p>
          <a:p>
            <a:pPr marL="457200" indent="-457200" algn="just">
              <a:buFont typeface="Arial" panose="020B0604020202020204" pitchFamily="34" charset="0"/>
              <a:buChar char="•"/>
            </a:pPr>
            <a:r>
              <a:rPr lang="en-US" sz="2500" dirty="0">
                <a:solidFill>
                  <a:schemeClr val="tx1"/>
                </a:solidFill>
              </a:rPr>
              <a:t>E</a:t>
            </a:r>
            <a:r>
              <a:rPr lang="en-US" sz="2500" dirty="0" smtClean="0">
                <a:solidFill>
                  <a:schemeClr val="tx1"/>
                </a:solidFill>
              </a:rPr>
              <a:t>quipping </a:t>
            </a:r>
            <a:r>
              <a:rPr lang="en-US" sz="2500" dirty="0">
                <a:solidFill>
                  <a:schemeClr val="tx1"/>
                </a:solidFill>
              </a:rPr>
              <a:t>the industry workforce with specialized skill sets in AI, data science and analytics.</a:t>
            </a:r>
          </a:p>
        </p:txBody>
      </p:sp>
    </p:spTree>
    <p:extLst>
      <p:ext uri="{BB962C8B-B14F-4D97-AF65-F5344CB8AC3E}">
        <p14:creationId xmlns:p14="http://schemas.microsoft.com/office/powerpoint/2010/main" val="3693108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477C569A-2792-4354-AF8D-A0D637D4D087}"/>
              </a:ext>
            </a:extLst>
          </p:cNvPr>
          <p:cNvSpPr>
            <a:spLocks noGrp="1"/>
          </p:cNvSpPr>
          <p:nvPr>
            <p:ph type="body" sz="quarter" idx="15"/>
          </p:nvPr>
        </p:nvSpPr>
        <p:spPr/>
        <p:txBody>
          <a:bodyPr>
            <a:normAutofit/>
          </a:bodyPr>
          <a:lstStyle/>
          <a:p>
            <a:r>
              <a:rPr lang="en-US" sz="2300" b="1" dirty="0">
                <a:solidFill>
                  <a:schemeClr val="tx1"/>
                </a:solidFill>
              </a:rPr>
              <a:t>Global Perspectives: </a:t>
            </a:r>
            <a:r>
              <a:rPr lang="en-US" sz="2300" dirty="0">
                <a:solidFill>
                  <a:schemeClr val="tx1"/>
                </a:solidFill>
              </a:rPr>
              <a:t>EPO, CN, SG, </a:t>
            </a:r>
            <a:r>
              <a:rPr lang="en-US" sz="2300" b="1" dirty="0">
                <a:solidFill>
                  <a:schemeClr val="tx1"/>
                </a:solidFill>
              </a:rPr>
              <a:t>JP</a:t>
            </a:r>
          </a:p>
        </p:txBody>
      </p:sp>
      <p:sp>
        <p:nvSpPr>
          <p:cNvPr id="3" name="Content Placeholder 2">
            <a:extLst>
              <a:ext uri="{FF2B5EF4-FFF2-40B4-BE49-F238E27FC236}">
                <a16:creationId xmlns:a16="http://schemas.microsoft.com/office/drawing/2014/main" xmlns="" id="{824EA3E1-F662-4B61-A662-81E319850452}"/>
              </a:ext>
            </a:extLst>
          </p:cNvPr>
          <p:cNvSpPr>
            <a:spLocks noGrp="1"/>
          </p:cNvSpPr>
          <p:nvPr>
            <p:ph sz="quarter" idx="16"/>
          </p:nvPr>
        </p:nvSpPr>
        <p:spPr>
          <a:xfrm>
            <a:off x="822326" y="2017713"/>
            <a:ext cx="7399338" cy="3758275"/>
          </a:xfrm>
        </p:spPr>
        <p:txBody>
          <a:bodyPr>
            <a:normAutofit lnSpcReduction="10000"/>
          </a:bodyPr>
          <a:lstStyle/>
          <a:p>
            <a:pPr algn="just"/>
            <a:r>
              <a:rPr lang="en-US" sz="2100" dirty="0">
                <a:solidFill>
                  <a:schemeClr val="tx1"/>
                </a:solidFill>
              </a:rPr>
              <a:t>Japan’s AI-related IP strategy </a:t>
            </a:r>
            <a:r>
              <a:rPr lang="en-US" sz="1600" b="1" dirty="0">
                <a:solidFill>
                  <a:schemeClr val="tx1"/>
                </a:solidFill>
              </a:rPr>
              <a:t>(Matsuo Nonaka, Senior Director at the JP PO)</a:t>
            </a:r>
            <a:endParaRPr lang="en-US" sz="2100" b="1" dirty="0">
              <a:solidFill>
                <a:schemeClr val="tx1"/>
              </a:solidFill>
            </a:endParaRPr>
          </a:p>
          <a:p>
            <a:pPr algn="just"/>
            <a:endParaRPr lang="en-US" sz="2100" dirty="0">
              <a:solidFill>
                <a:schemeClr val="tx1"/>
              </a:solidFill>
            </a:endParaRPr>
          </a:p>
          <a:p>
            <a:pPr marL="514350" indent="-514350" algn="just">
              <a:buFont typeface="Arial" panose="020B0604020202020204" pitchFamily="34" charset="0"/>
              <a:buChar char="•"/>
            </a:pPr>
            <a:r>
              <a:rPr lang="en-US" sz="2100" dirty="0">
                <a:solidFill>
                  <a:schemeClr val="tx1"/>
                </a:solidFill>
              </a:rPr>
              <a:t>Focuses on (</a:t>
            </a:r>
            <a:r>
              <a:rPr lang="en-US" sz="2100" dirty="0" err="1">
                <a:solidFill>
                  <a:schemeClr val="tx1"/>
                </a:solidFill>
              </a:rPr>
              <a:t>i</a:t>
            </a:r>
            <a:r>
              <a:rPr lang="en-US" sz="2100" dirty="0">
                <a:solidFill>
                  <a:schemeClr val="tx1"/>
                </a:solidFill>
              </a:rPr>
              <a:t>) acquisition and management of </a:t>
            </a:r>
            <a:r>
              <a:rPr lang="en-US" sz="2100" b="1" dirty="0">
                <a:solidFill>
                  <a:schemeClr val="tx1"/>
                </a:solidFill>
              </a:rPr>
              <a:t>AI related data</a:t>
            </a:r>
            <a:r>
              <a:rPr lang="en-US" sz="2100" dirty="0">
                <a:solidFill>
                  <a:schemeClr val="tx1"/>
                </a:solidFill>
              </a:rPr>
              <a:t>, (ii) promotion and protection of AI applications, and (iii) protection of </a:t>
            </a:r>
            <a:r>
              <a:rPr lang="en-US" sz="2100" b="1" dirty="0">
                <a:solidFill>
                  <a:schemeClr val="tx1"/>
                </a:solidFill>
              </a:rPr>
              <a:t>AI-generated works and inventions</a:t>
            </a:r>
            <a:r>
              <a:rPr lang="en-US" sz="2100" dirty="0">
                <a:solidFill>
                  <a:schemeClr val="tx1"/>
                </a:solidFill>
              </a:rPr>
              <a:t>.</a:t>
            </a:r>
          </a:p>
          <a:p>
            <a:pPr algn="just"/>
            <a:endParaRPr lang="en-US" sz="2100" dirty="0">
              <a:solidFill>
                <a:schemeClr val="tx1"/>
              </a:solidFill>
            </a:endParaRPr>
          </a:p>
          <a:p>
            <a:pPr marL="457200" indent="-457200" algn="just">
              <a:buFont typeface="Arial" panose="020B0604020202020204" pitchFamily="34" charset="0"/>
              <a:buChar char="•"/>
            </a:pPr>
            <a:r>
              <a:rPr lang="en-US" sz="2100" dirty="0">
                <a:solidFill>
                  <a:schemeClr val="tx1"/>
                </a:solidFill>
              </a:rPr>
              <a:t>Japan has revised the Copyright Act and the Unfair Competition Prevention Act, published contract guidance on the utilization of AI and data, and is committed to continuing the discussion as AI evolves.</a:t>
            </a:r>
          </a:p>
        </p:txBody>
      </p:sp>
    </p:spTree>
    <p:extLst>
      <p:ext uri="{BB962C8B-B14F-4D97-AF65-F5344CB8AC3E}">
        <p14:creationId xmlns:p14="http://schemas.microsoft.com/office/powerpoint/2010/main" val="36729386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lstStyle/>
          <a:p>
            <a:r>
              <a:rPr lang="en-US" i="1" dirty="0">
                <a:solidFill>
                  <a:schemeClr val="tx1"/>
                </a:solidFill>
              </a:rPr>
              <a:t>Outline</a:t>
            </a:r>
          </a:p>
        </p:txBody>
      </p:sp>
      <p:sp>
        <p:nvSpPr>
          <p:cNvPr id="3" name="Content Placeholder 2"/>
          <p:cNvSpPr>
            <a:spLocks noGrp="1"/>
          </p:cNvSpPr>
          <p:nvPr>
            <p:ph sz="quarter" idx="16"/>
          </p:nvPr>
        </p:nvSpPr>
        <p:spPr/>
        <p:txBody>
          <a:bodyPr>
            <a:normAutofit/>
          </a:bodyPr>
          <a:lstStyle/>
          <a:p>
            <a:pPr marL="457200" indent="-457200">
              <a:buFont typeface="Arial" panose="020B0604020202020204" pitchFamily="34" charset="0"/>
              <a:buChar char="•"/>
            </a:pPr>
            <a:r>
              <a:rPr lang="en-US" dirty="0">
                <a:solidFill>
                  <a:schemeClr val="tx1"/>
                </a:solidFill>
              </a:rPr>
              <a:t>Overview of AI Policy in US</a:t>
            </a:r>
          </a:p>
          <a:p>
            <a:pPr marL="457200" indent="-457200">
              <a:buFont typeface="Arial" panose="020B0604020202020204" pitchFamily="34" charset="0"/>
              <a:buChar char="•"/>
            </a:pPr>
            <a:endParaRPr lang="en-US" dirty="0">
              <a:solidFill>
                <a:schemeClr val="tx1"/>
              </a:solidFill>
            </a:endParaRPr>
          </a:p>
          <a:p>
            <a:pPr marL="457200" indent="-457200">
              <a:buFont typeface="Arial" panose="020B0604020202020204" pitchFamily="34" charset="0"/>
              <a:buChar char="•"/>
            </a:pPr>
            <a:r>
              <a:rPr lang="en-US" dirty="0">
                <a:solidFill>
                  <a:schemeClr val="tx1"/>
                </a:solidFill>
              </a:rPr>
              <a:t>Patenting AI</a:t>
            </a:r>
          </a:p>
          <a:p>
            <a:endParaRPr lang="en-US" dirty="0">
              <a:solidFill>
                <a:schemeClr val="tx1"/>
              </a:solidFill>
            </a:endParaRPr>
          </a:p>
          <a:p>
            <a:pPr marL="457200" indent="-457200">
              <a:buFont typeface="Arial" panose="020B0604020202020204" pitchFamily="34" charset="0"/>
              <a:buChar char="•"/>
            </a:pPr>
            <a:r>
              <a:rPr lang="en-US" dirty="0">
                <a:solidFill>
                  <a:schemeClr val="tx1"/>
                </a:solidFill>
              </a:rPr>
              <a:t>Global Perspectives</a:t>
            </a:r>
          </a:p>
        </p:txBody>
      </p:sp>
    </p:spTree>
    <p:extLst>
      <p:ext uri="{BB962C8B-B14F-4D97-AF65-F5344CB8AC3E}">
        <p14:creationId xmlns:p14="http://schemas.microsoft.com/office/powerpoint/2010/main" val="14365777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normAutofit/>
          </a:bodyPr>
          <a:lstStyle/>
          <a:p>
            <a:r>
              <a:rPr lang="en-US" sz="2300" b="1" dirty="0">
                <a:solidFill>
                  <a:schemeClr val="tx1"/>
                </a:solidFill>
              </a:rPr>
              <a:t>Overview of AI Policy in US </a:t>
            </a:r>
            <a:r>
              <a:rPr lang="en-US" sz="1400" b="1" dirty="0">
                <a:solidFill>
                  <a:schemeClr val="tx1"/>
                </a:solidFill>
              </a:rPr>
              <a:t>(Dr. Lynne Parker - Assistant Director for AI at White House Office of Science and Technology Policy)</a:t>
            </a:r>
            <a:endParaRPr lang="en-US" sz="1800" b="1" dirty="0">
              <a:solidFill>
                <a:schemeClr val="tx1"/>
              </a:solidFill>
            </a:endParaRPr>
          </a:p>
        </p:txBody>
      </p:sp>
      <p:sp>
        <p:nvSpPr>
          <p:cNvPr id="3" name="Content Placeholder 2"/>
          <p:cNvSpPr>
            <a:spLocks noGrp="1"/>
          </p:cNvSpPr>
          <p:nvPr>
            <p:ph sz="quarter" idx="16"/>
          </p:nvPr>
        </p:nvSpPr>
        <p:spPr>
          <a:xfrm>
            <a:off x="822326" y="1874520"/>
            <a:ext cx="7399338" cy="4261103"/>
          </a:xfrm>
        </p:spPr>
        <p:txBody>
          <a:bodyPr>
            <a:normAutofit fontScale="25000" lnSpcReduction="20000"/>
          </a:bodyPr>
          <a:lstStyle/>
          <a:p>
            <a:pPr marL="285750" indent="-285750" algn="just">
              <a:buFont typeface="Arial" panose="020B0604020202020204" pitchFamily="34" charset="0"/>
              <a:buChar char="•"/>
            </a:pPr>
            <a:r>
              <a:rPr lang="en-US" sz="6400" dirty="0">
                <a:solidFill>
                  <a:schemeClr val="tx1"/>
                </a:solidFill>
              </a:rPr>
              <a:t>High Priority in AI R&amp;D: President Trump signed an executive order creating a program called the </a:t>
            </a:r>
            <a:r>
              <a:rPr lang="en-US" sz="6400" b="1" dirty="0">
                <a:solidFill>
                  <a:schemeClr val="tx1"/>
                </a:solidFill>
              </a:rPr>
              <a:t>American AI Initiative</a:t>
            </a:r>
            <a:r>
              <a:rPr lang="en-US" sz="6400" dirty="0">
                <a:solidFill>
                  <a:schemeClr val="tx1"/>
                </a:solidFill>
              </a:rPr>
              <a:t> - Pentagon (Sept. 2018) announced more than </a:t>
            </a:r>
            <a:r>
              <a:rPr lang="en-US" sz="6400" b="1" dirty="0">
                <a:solidFill>
                  <a:schemeClr val="tx1"/>
                </a:solidFill>
              </a:rPr>
              <a:t>$2 billion</a:t>
            </a:r>
            <a:r>
              <a:rPr lang="en-US" sz="6400" dirty="0">
                <a:solidFill>
                  <a:schemeClr val="tx1"/>
                </a:solidFill>
              </a:rPr>
              <a:t> spending over the next five years to advance the foundations of AI technology</a:t>
            </a:r>
          </a:p>
          <a:p>
            <a:pPr marL="285750" indent="-285750" algn="just">
              <a:buFont typeface="Arial" panose="020B0604020202020204" pitchFamily="34" charset="0"/>
              <a:buChar char="•"/>
            </a:pPr>
            <a:endParaRPr lang="en-US" sz="6400" dirty="0">
              <a:solidFill>
                <a:schemeClr val="tx1"/>
              </a:solidFill>
            </a:endParaRPr>
          </a:p>
          <a:p>
            <a:pPr marL="285750" indent="-285750" algn="just">
              <a:buFont typeface="Arial" panose="020B0604020202020204" pitchFamily="34" charset="0"/>
              <a:buChar char="•"/>
            </a:pPr>
            <a:r>
              <a:rPr lang="en-US" sz="6400" dirty="0">
                <a:solidFill>
                  <a:schemeClr val="tx1"/>
                </a:solidFill>
              </a:rPr>
              <a:t>Removing barriers (traffic rules, navigation rules for AI driven cars and AI operated Drones, AI diagnosing disease)</a:t>
            </a:r>
          </a:p>
          <a:p>
            <a:pPr marL="285750" indent="-285750" algn="just">
              <a:buFont typeface="Arial" panose="020B0604020202020204" pitchFamily="34" charset="0"/>
              <a:buChar char="•"/>
            </a:pPr>
            <a:endParaRPr lang="en-US" sz="6400" dirty="0">
              <a:solidFill>
                <a:schemeClr val="tx1"/>
              </a:solidFill>
            </a:endParaRPr>
          </a:p>
          <a:p>
            <a:pPr marL="285750" indent="-285750" algn="just">
              <a:buFont typeface="Arial" panose="020B0604020202020204" pitchFamily="34" charset="0"/>
              <a:buChar char="•"/>
            </a:pPr>
            <a:r>
              <a:rPr lang="en-US" sz="6400" dirty="0">
                <a:solidFill>
                  <a:schemeClr val="tx1"/>
                </a:solidFill>
              </a:rPr>
              <a:t>Sharing of data and research on AI</a:t>
            </a:r>
          </a:p>
          <a:p>
            <a:pPr marL="285750" indent="-285750" algn="just">
              <a:buFont typeface="Arial" panose="020B0604020202020204" pitchFamily="34" charset="0"/>
              <a:buChar char="•"/>
            </a:pPr>
            <a:endParaRPr lang="en-US" sz="6400" dirty="0">
              <a:solidFill>
                <a:schemeClr val="tx1"/>
              </a:solidFill>
            </a:endParaRPr>
          </a:p>
          <a:p>
            <a:pPr marL="285750" indent="-285750" algn="just">
              <a:buFont typeface="Arial" panose="020B0604020202020204" pitchFamily="34" charset="0"/>
              <a:buChar char="•"/>
            </a:pPr>
            <a:r>
              <a:rPr lang="en-US" sz="6400" dirty="0">
                <a:solidFill>
                  <a:schemeClr val="tx1"/>
                </a:solidFill>
              </a:rPr>
              <a:t>Addressing AI-work force: rapid retraining of workers</a:t>
            </a:r>
          </a:p>
          <a:p>
            <a:pPr algn="just"/>
            <a:endParaRPr lang="en-US" sz="6400" dirty="0">
              <a:solidFill>
                <a:schemeClr val="tx1"/>
              </a:solidFill>
            </a:endParaRPr>
          </a:p>
          <a:p>
            <a:pPr marL="285750" indent="-285750" algn="just">
              <a:buFont typeface="Arial" panose="020B0604020202020204" pitchFamily="34" charset="0"/>
              <a:buChar char="•"/>
            </a:pPr>
            <a:r>
              <a:rPr lang="en-US" sz="6400" dirty="0">
                <a:solidFill>
                  <a:schemeClr val="tx1"/>
                </a:solidFill>
              </a:rPr>
              <a:t>Leveraging AI for national defense/security and government services: using AI in US PTO, FDA, and FBI.</a:t>
            </a:r>
          </a:p>
          <a:p>
            <a:pPr marL="285750" indent="-285750" algn="just">
              <a:buFont typeface="Arial" panose="020B0604020202020204" pitchFamily="34" charset="0"/>
              <a:buChar char="•"/>
            </a:pPr>
            <a:endParaRPr lang="en-US" sz="6400" dirty="0">
              <a:solidFill>
                <a:schemeClr val="tx1"/>
              </a:solidFill>
            </a:endParaRPr>
          </a:p>
          <a:p>
            <a:pPr marL="285750" indent="-285750" algn="just">
              <a:buFont typeface="Arial" panose="020B0604020202020204" pitchFamily="34" charset="0"/>
              <a:buChar char="•"/>
            </a:pPr>
            <a:r>
              <a:rPr lang="en-US" sz="6400" dirty="0">
                <a:solidFill>
                  <a:schemeClr val="tx1"/>
                </a:solidFill>
              </a:rPr>
              <a:t>US leading international AI negotiations for international cooperation and competitiveness in G7 and OECD countries.</a:t>
            </a:r>
            <a:endParaRPr lang="en-US" dirty="0"/>
          </a:p>
        </p:txBody>
      </p:sp>
    </p:spTree>
    <p:extLst>
      <p:ext uri="{BB962C8B-B14F-4D97-AF65-F5344CB8AC3E}">
        <p14:creationId xmlns:p14="http://schemas.microsoft.com/office/powerpoint/2010/main" val="22302875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Oval 14">
            <a:extLst>
              <a:ext uri="{FF2B5EF4-FFF2-40B4-BE49-F238E27FC236}">
                <a16:creationId xmlns:a16="http://schemas.microsoft.com/office/drawing/2014/main" xmlns="" id="{97342BFC-6B31-4F0C-A214-50393AD089AD}"/>
              </a:ext>
            </a:extLst>
          </p:cNvPr>
          <p:cNvSpPr/>
          <p:nvPr/>
        </p:nvSpPr>
        <p:spPr>
          <a:xfrm>
            <a:off x="5935410" y="4773168"/>
            <a:ext cx="1770156" cy="923544"/>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4" name="Oval 13">
            <a:extLst>
              <a:ext uri="{FF2B5EF4-FFF2-40B4-BE49-F238E27FC236}">
                <a16:creationId xmlns:a16="http://schemas.microsoft.com/office/drawing/2014/main" xmlns="" id="{B4BCB377-A893-491F-BB6A-5D609D013FED}"/>
              </a:ext>
            </a:extLst>
          </p:cNvPr>
          <p:cNvSpPr/>
          <p:nvPr/>
        </p:nvSpPr>
        <p:spPr>
          <a:xfrm>
            <a:off x="932688" y="4754880"/>
            <a:ext cx="2194560" cy="932688"/>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2" name="Arrow: Curved Down 11">
            <a:extLst>
              <a:ext uri="{FF2B5EF4-FFF2-40B4-BE49-F238E27FC236}">
                <a16:creationId xmlns:a16="http://schemas.microsoft.com/office/drawing/2014/main" xmlns="" id="{61CAEB9F-A508-42FF-99E4-D1547E4304C7}"/>
              </a:ext>
            </a:extLst>
          </p:cNvPr>
          <p:cNvSpPr/>
          <p:nvPr/>
        </p:nvSpPr>
        <p:spPr>
          <a:xfrm flipH="1">
            <a:off x="4428219" y="3980151"/>
            <a:ext cx="2374915" cy="674145"/>
          </a:xfrm>
          <a:prstGeom prst="curved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ext Placeholder 1"/>
          <p:cNvSpPr>
            <a:spLocks noGrp="1"/>
          </p:cNvSpPr>
          <p:nvPr>
            <p:ph type="body" sz="quarter" idx="15"/>
          </p:nvPr>
        </p:nvSpPr>
        <p:spPr/>
        <p:txBody>
          <a:bodyPr>
            <a:normAutofit/>
          </a:bodyPr>
          <a:lstStyle/>
          <a:p>
            <a:r>
              <a:rPr lang="en-US" sz="2300" b="1" dirty="0">
                <a:solidFill>
                  <a:schemeClr val="tx1"/>
                </a:solidFill>
              </a:rPr>
              <a:t>Patenting AI (panel discussions)</a:t>
            </a:r>
          </a:p>
        </p:txBody>
      </p:sp>
      <p:sp>
        <p:nvSpPr>
          <p:cNvPr id="3" name="Content Placeholder 2"/>
          <p:cNvSpPr>
            <a:spLocks noGrp="1"/>
          </p:cNvSpPr>
          <p:nvPr>
            <p:ph sz="quarter" idx="16"/>
          </p:nvPr>
        </p:nvSpPr>
        <p:spPr>
          <a:xfrm>
            <a:off x="822326" y="1783081"/>
            <a:ext cx="7399338" cy="4158008"/>
          </a:xfrm>
        </p:spPr>
        <p:txBody>
          <a:bodyPr>
            <a:normAutofit/>
          </a:bodyPr>
          <a:lstStyle/>
          <a:p>
            <a:pPr marL="342900" lvl="0" indent="-342900" algn="just">
              <a:buFont typeface="Arial" panose="020B0604020202020204" pitchFamily="34" charset="0"/>
              <a:buChar char="•"/>
            </a:pPr>
            <a:r>
              <a:rPr lang="en-US" sz="2100" dirty="0">
                <a:solidFill>
                  <a:schemeClr val="tx1"/>
                </a:solidFill>
                <a:latin typeface="Arial" panose="020B0604020202020204" pitchFamily="34" charset="0"/>
                <a:cs typeface="Arial" panose="020B0604020202020204" pitchFamily="34" charset="0"/>
              </a:rPr>
              <a:t>Class 706 (Data Processing – AI): pre-Alice level of allowance up until Electric Power Group, LLC v. Alstom S.A. (Fed. Cir. 2016) "a process of gathering and analyzing information of a specified content, then displaying the results“</a:t>
            </a:r>
          </a:p>
          <a:p>
            <a:endParaRPr lang="en-US" sz="2200" dirty="0"/>
          </a:p>
          <a:p>
            <a:pPr marL="342900" indent="-342900">
              <a:buFont typeface="Arial" panose="020B0604020202020204" pitchFamily="34" charset="0"/>
              <a:buChar char="•"/>
            </a:pPr>
            <a:r>
              <a:rPr lang="en-US" sz="2200" dirty="0">
                <a:solidFill>
                  <a:schemeClr val="tx1"/>
                </a:solidFill>
              </a:rPr>
              <a:t>What is AI?</a:t>
            </a:r>
          </a:p>
          <a:p>
            <a:endParaRPr lang="en-US" dirty="0"/>
          </a:p>
        </p:txBody>
      </p:sp>
      <p:grpSp>
        <p:nvGrpSpPr>
          <p:cNvPr id="5" name="Group 4">
            <a:extLst>
              <a:ext uri="{FF2B5EF4-FFF2-40B4-BE49-F238E27FC236}">
                <a16:creationId xmlns:a16="http://schemas.microsoft.com/office/drawing/2014/main" xmlns="" id="{3B7DB0DE-BF9E-4724-8F0E-256540801645}"/>
              </a:ext>
            </a:extLst>
          </p:cNvPr>
          <p:cNvGrpSpPr/>
          <p:nvPr/>
        </p:nvGrpSpPr>
        <p:grpSpPr>
          <a:xfrm>
            <a:off x="3145536" y="4681728"/>
            <a:ext cx="2771586" cy="1078992"/>
            <a:chOff x="3328416" y="3337560"/>
            <a:chExt cx="2771586" cy="1078992"/>
          </a:xfrm>
        </p:grpSpPr>
        <p:sp>
          <p:nvSpPr>
            <p:cNvPr id="6" name="Arrow: Right 5">
              <a:extLst>
                <a:ext uri="{FF2B5EF4-FFF2-40B4-BE49-F238E27FC236}">
                  <a16:creationId xmlns:a16="http://schemas.microsoft.com/office/drawing/2014/main" xmlns="" id="{647BE5A6-4024-4CA1-B015-4F1695762AD3}"/>
                </a:ext>
              </a:extLst>
            </p:cNvPr>
            <p:cNvSpPr/>
            <p:nvPr/>
          </p:nvSpPr>
          <p:spPr>
            <a:xfrm>
              <a:off x="3328416" y="3767328"/>
              <a:ext cx="2771586" cy="228600"/>
            </a:xfrm>
            <a:prstGeom prst="right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xmlns="" id="{CB112F16-62E4-4EE6-9C59-F11FB013F447}"/>
                </a:ext>
              </a:extLst>
            </p:cNvPr>
            <p:cNvSpPr/>
            <p:nvPr/>
          </p:nvSpPr>
          <p:spPr>
            <a:xfrm>
              <a:off x="4059936" y="3337560"/>
              <a:ext cx="1225296" cy="1078992"/>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Machine</a:t>
              </a:r>
            </a:p>
            <a:p>
              <a:pPr algn="ctr"/>
              <a:r>
                <a:rPr lang="en-US" b="1" dirty="0"/>
                <a:t>Learning</a:t>
              </a:r>
            </a:p>
          </p:txBody>
        </p:sp>
      </p:grpSp>
      <p:sp>
        <p:nvSpPr>
          <p:cNvPr id="8" name="TextBox 7">
            <a:extLst>
              <a:ext uri="{FF2B5EF4-FFF2-40B4-BE49-F238E27FC236}">
                <a16:creationId xmlns:a16="http://schemas.microsoft.com/office/drawing/2014/main" xmlns="" id="{23AE6BFD-6620-4FD7-88AA-30923EB198EB}"/>
              </a:ext>
            </a:extLst>
          </p:cNvPr>
          <p:cNvSpPr txBox="1"/>
          <p:nvPr/>
        </p:nvSpPr>
        <p:spPr>
          <a:xfrm>
            <a:off x="1469717" y="4956048"/>
            <a:ext cx="1066318" cy="446276"/>
          </a:xfrm>
          <a:prstGeom prst="rect">
            <a:avLst/>
          </a:prstGeom>
          <a:noFill/>
        </p:spPr>
        <p:txBody>
          <a:bodyPr wrap="none" rtlCol="0">
            <a:spAutoFit/>
          </a:bodyPr>
          <a:lstStyle/>
          <a:p>
            <a:r>
              <a:rPr lang="en-US" sz="2300" b="1" dirty="0"/>
              <a:t>inputs</a:t>
            </a:r>
          </a:p>
        </p:txBody>
      </p:sp>
      <p:sp>
        <p:nvSpPr>
          <p:cNvPr id="11" name="TextBox 10">
            <a:extLst>
              <a:ext uri="{FF2B5EF4-FFF2-40B4-BE49-F238E27FC236}">
                <a16:creationId xmlns:a16="http://schemas.microsoft.com/office/drawing/2014/main" xmlns="" id="{AEA88BD8-7F5C-4CAC-AA0D-3029C5D47508}"/>
              </a:ext>
            </a:extLst>
          </p:cNvPr>
          <p:cNvSpPr txBox="1"/>
          <p:nvPr/>
        </p:nvSpPr>
        <p:spPr>
          <a:xfrm>
            <a:off x="6229589" y="4974336"/>
            <a:ext cx="1098378" cy="446276"/>
          </a:xfrm>
          <a:prstGeom prst="rect">
            <a:avLst/>
          </a:prstGeom>
          <a:noFill/>
        </p:spPr>
        <p:txBody>
          <a:bodyPr wrap="none" rtlCol="0">
            <a:spAutoFit/>
          </a:bodyPr>
          <a:lstStyle/>
          <a:p>
            <a:r>
              <a:rPr lang="en-US" sz="2300" b="1" dirty="0"/>
              <a:t>output</a:t>
            </a:r>
          </a:p>
        </p:txBody>
      </p:sp>
    </p:spTree>
    <p:extLst>
      <p:ext uri="{BB962C8B-B14F-4D97-AF65-F5344CB8AC3E}">
        <p14:creationId xmlns:p14="http://schemas.microsoft.com/office/powerpoint/2010/main" val="5546415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E6C17101-8159-4916-BE46-E9FB81CF60D6}"/>
              </a:ext>
            </a:extLst>
          </p:cNvPr>
          <p:cNvSpPr>
            <a:spLocks noGrp="1"/>
          </p:cNvSpPr>
          <p:nvPr>
            <p:ph type="body" sz="quarter" idx="15"/>
          </p:nvPr>
        </p:nvSpPr>
        <p:spPr/>
        <p:txBody>
          <a:bodyPr>
            <a:normAutofit/>
          </a:bodyPr>
          <a:lstStyle/>
          <a:p>
            <a:r>
              <a:rPr lang="en-US" sz="2300" b="1" dirty="0">
                <a:solidFill>
                  <a:schemeClr val="tx1"/>
                </a:solidFill>
              </a:rPr>
              <a:t>What is AI? </a:t>
            </a:r>
            <a:endParaRPr lang="en-US" sz="1200" b="1" dirty="0">
              <a:solidFill>
                <a:schemeClr val="tx1"/>
              </a:solidFill>
            </a:endParaRPr>
          </a:p>
        </p:txBody>
      </p:sp>
      <p:pic>
        <p:nvPicPr>
          <p:cNvPr id="4" name="Content Placeholder 3" descr="http://neuralnetworksanddeeplearning.com/images/tikz1.png">
            <a:extLst>
              <a:ext uri="{FF2B5EF4-FFF2-40B4-BE49-F238E27FC236}">
                <a16:creationId xmlns:a16="http://schemas.microsoft.com/office/drawing/2014/main" xmlns="" id="{A07A7BEB-43E2-4FF7-AD26-C51C74D43519}"/>
              </a:ext>
            </a:extLst>
          </p:cNvPr>
          <p:cNvPicPr>
            <a:picLocks noGrp="1"/>
          </p:cNvPicPr>
          <p:nvPr>
            <p:ph sz="quarter" idx="16"/>
          </p:nvPr>
        </p:nvPicPr>
        <p:blipFill>
          <a:blip r:embed="rId2">
            <a:extLst>
              <a:ext uri="{28A0092B-C50C-407E-A947-70E740481C1C}">
                <a14:useLocalDpi xmlns:a14="http://schemas.microsoft.com/office/drawing/2010/main" val="0"/>
              </a:ext>
            </a:extLst>
          </a:blip>
          <a:srcRect/>
          <a:stretch>
            <a:fillRect/>
          </a:stretch>
        </p:blipFill>
        <p:spPr bwMode="auto">
          <a:xfrm>
            <a:off x="505492" y="1868011"/>
            <a:ext cx="5143500" cy="2009775"/>
          </a:xfrm>
          <a:prstGeom prst="rect">
            <a:avLst/>
          </a:prstGeom>
          <a:noFill/>
          <a:ln>
            <a:noFill/>
          </a:ln>
        </p:spPr>
      </p:pic>
      <p:sp>
        <p:nvSpPr>
          <p:cNvPr id="6" name="TextBox 5">
            <a:extLst>
              <a:ext uri="{FF2B5EF4-FFF2-40B4-BE49-F238E27FC236}">
                <a16:creationId xmlns:a16="http://schemas.microsoft.com/office/drawing/2014/main" xmlns="" id="{65DFAC9E-701E-4952-977B-A4A277396D14}"/>
              </a:ext>
            </a:extLst>
          </p:cNvPr>
          <p:cNvSpPr txBox="1"/>
          <p:nvPr/>
        </p:nvSpPr>
        <p:spPr>
          <a:xfrm>
            <a:off x="1444752" y="2039112"/>
            <a:ext cx="255198" cy="246221"/>
          </a:xfrm>
          <a:prstGeom prst="rect">
            <a:avLst/>
          </a:prstGeom>
          <a:noFill/>
        </p:spPr>
        <p:txBody>
          <a:bodyPr wrap="none" rtlCol="0">
            <a:spAutoFit/>
          </a:bodyPr>
          <a:lstStyle/>
          <a:p>
            <a:r>
              <a:rPr lang="en-US" sz="1000" dirty="0"/>
              <a:t>0</a:t>
            </a:r>
          </a:p>
        </p:txBody>
      </p:sp>
      <p:sp>
        <p:nvSpPr>
          <p:cNvPr id="7" name="TextBox 6">
            <a:extLst>
              <a:ext uri="{FF2B5EF4-FFF2-40B4-BE49-F238E27FC236}">
                <a16:creationId xmlns:a16="http://schemas.microsoft.com/office/drawing/2014/main" xmlns="" id="{CE975ADF-08C0-4D94-BC03-613F3C3E143B}"/>
              </a:ext>
            </a:extLst>
          </p:cNvPr>
          <p:cNvSpPr txBox="1"/>
          <p:nvPr/>
        </p:nvSpPr>
        <p:spPr>
          <a:xfrm>
            <a:off x="1450848" y="2273808"/>
            <a:ext cx="255198" cy="246221"/>
          </a:xfrm>
          <a:prstGeom prst="rect">
            <a:avLst/>
          </a:prstGeom>
          <a:noFill/>
        </p:spPr>
        <p:txBody>
          <a:bodyPr wrap="none" rtlCol="0">
            <a:spAutoFit/>
          </a:bodyPr>
          <a:lstStyle/>
          <a:p>
            <a:r>
              <a:rPr lang="en-US" sz="1000" dirty="0"/>
              <a:t>0</a:t>
            </a:r>
          </a:p>
        </p:txBody>
      </p:sp>
      <p:sp>
        <p:nvSpPr>
          <p:cNvPr id="8" name="TextBox 7">
            <a:extLst>
              <a:ext uri="{FF2B5EF4-FFF2-40B4-BE49-F238E27FC236}">
                <a16:creationId xmlns:a16="http://schemas.microsoft.com/office/drawing/2014/main" xmlns="" id="{3977E177-1955-4E6F-BEF3-B87933977B74}"/>
              </a:ext>
            </a:extLst>
          </p:cNvPr>
          <p:cNvSpPr txBox="1"/>
          <p:nvPr/>
        </p:nvSpPr>
        <p:spPr>
          <a:xfrm>
            <a:off x="1466088" y="2508504"/>
            <a:ext cx="255198" cy="246221"/>
          </a:xfrm>
          <a:prstGeom prst="rect">
            <a:avLst/>
          </a:prstGeom>
          <a:noFill/>
        </p:spPr>
        <p:txBody>
          <a:bodyPr wrap="none" rtlCol="0">
            <a:spAutoFit/>
          </a:bodyPr>
          <a:lstStyle/>
          <a:p>
            <a:r>
              <a:rPr lang="en-US" sz="1000" dirty="0"/>
              <a:t>0</a:t>
            </a:r>
          </a:p>
        </p:txBody>
      </p:sp>
      <p:sp>
        <p:nvSpPr>
          <p:cNvPr id="9" name="TextBox 8">
            <a:extLst>
              <a:ext uri="{FF2B5EF4-FFF2-40B4-BE49-F238E27FC236}">
                <a16:creationId xmlns:a16="http://schemas.microsoft.com/office/drawing/2014/main" xmlns="" id="{49E7AE42-546B-47CB-8680-934CBA65F8D9}"/>
              </a:ext>
            </a:extLst>
          </p:cNvPr>
          <p:cNvSpPr txBox="1"/>
          <p:nvPr/>
        </p:nvSpPr>
        <p:spPr>
          <a:xfrm>
            <a:off x="1481328" y="2706624"/>
            <a:ext cx="255198" cy="246221"/>
          </a:xfrm>
          <a:prstGeom prst="rect">
            <a:avLst/>
          </a:prstGeom>
          <a:noFill/>
        </p:spPr>
        <p:txBody>
          <a:bodyPr wrap="none" rtlCol="0">
            <a:spAutoFit/>
          </a:bodyPr>
          <a:lstStyle/>
          <a:p>
            <a:r>
              <a:rPr lang="en-US" sz="1000" dirty="0"/>
              <a:t>0</a:t>
            </a:r>
          </a:p>
        </p:txBody>
      </p:sp>
      <p:sp>
        <p:nvSpPr>
          <p:cNvPr id="10" name="TextBox 9">
            <a:extLst>
              <a:ext uri="{FF2B5EF4-FFF2-40B4-BE49-F238E27FC236}">
                <a16:creationId xmlns:a16="http://schemas.microsoft.com/office/drawing/2014/main" xmlns="" id="{8D2E4592-3F63-4E4D-B00B-A078FE7157C4}"/>
              </a:ext>
            </a:extLst>
          </p:cNvPr>
          <p:cNvSpPr txBox="1"/>
          <p:nvPr/>
        </p:nvSpPr>
        <p:spPr>
          <a:xfrm>
            <a:off x="1487424" y="3096768"/>
            <a:ext cx="255198" cy="246221"/>
          </a:xfrm>
          <a:prstGeom prst="rect">
            <a:avLst/>
          </a:prstGeom>
          <a:noFill/>
        </p:spPr>
        <p:txBody>
          <a:bodyPr wrap="none" rtlCol="0">
            <a:spAutoFit/>
          </a:bodyPr>
          <a:lstStyle/>
          <a:p>
            <a:r>
              <a:rPr lang="en-US" sz="1000" dirty="0"/>
              <a:t>0</a:t>
            </a:r>
          </a:p>
        </p:txBody>
      </p:sp>
      <p:sp>
        <p:nvSpPr>
          <p:cNvPr id="11" name="TextBox 10">
            <a:extLst>
              <a:ext uri="{FF2B5EF4-FFF2-40B4-BE49-F238E27FC236}">
                <a16:creationId xmlns:a16="http://schemas.microsoft.com/office/drawing/2014/main" xmlns="" id="{FEFC0E57-2B50-43BB-8153-3C5B9C996D33}"/>
              </a:ext>
            </a:extLst>
          </p:cNvPr>
          <p:cNvSpPr txBox="1"/>
          <p:nvPr/>
        </p:nvSpPr>
        <p:spPr>
          <a:xfrm>
            <a:off x="1484376" y="3322320"/>
            <a:ext cx="255198" cy="246221"/>
          </a:xfrm>
          <a:prstGeom prst="rect">
            <a:avLst/>
          </a:prstGeom>
          <a:noFill/>
        </p:spPr>
        <p:txBody>
          <a:bodyPr wrap="none" rtlCol="0">
            <a:spAutoFit/>
          </a:bodyPr>
          <a:lstStyle/>
          <a:p>
            <a:r>
              <a:rPr lang="en-US" sz="1000" dirty="0"/>
              <a:t>0</a:t>
            </a:r>
          </a:p>
        </p:txBody>
      </p:sp>
      <p:sp>
        <p:nvSpPr>
          <p:cNvPr id="12" name="TextBox 11">
            <a:extLst>
              <a:ext uri="{FF2B5EF4-FFF2-40B4-BE49-F238E27FC236}">
                <a16:creationId xmlns:a16="http://schemas.microsoft.com/office/drawing/2014/main" xmlns="" id="{13C018E9-AC0E-4449-A8FD-D1A015E141F1}"/>
              </a:ext>
            </a:extLst>
          </p:cNvPr>
          <p:cNvSpPr txBox="1"/>
          <p:nvPr/>
        </p:nvSpPr>
        <p:spPr>
          <a:xfrm>
            <a:off x="1938528" y="2203704"/>
            <a:ext cx="255198" cy="246221"/>
          </a:xfrm>
          <a:prstGeom prst="rect">
            <a:avLst/>
          </a:prstGeom>
          <a:noFill/>
        </p:spPr>
        <p:txBody>
          <a:bodyPr wrap="none" rtlCol="0">
            <a:spAutoFit/>
          </a:bodyPr>
          <a:lstStyle/>
          <a:p>
            <a:r>
              <a:rPr lang="en-US" sz="1000" dirty="0"/>
              <a:t>0</a:t>
            </a:r>
          </a:p>
        </p:txBody>
      </p:sp>
      <p:sp>
        <p:nvSpPr>
          <p:cNvPr id="13" name="TextBox 12">
            <a:extLst>
              <a:ext uri="{FF2B5EF4-FFF2-40B4-BE49-F238E27FC236}">
                <a16:creationId xmlns:a16="http://schemas.microsoft.com/office/drawing/2014/main" xmlns="" id="{97F6FDE2-D24E-4AC2-85E4-E239E8A3520B}"/>
              </a:ext>
            </a:extLst>
          </p:cNvPr>
          <p:cNvSpPr txBox="1"/>
          <p:nvPr/>
        </p:nvSpPr>
        <p:spPr>
          <a:xfrm>
            <a:off x="1944624" y="2740152"/>
            <a:ext cx="255198" cy="246221"/>
          </a:xfrm>
          <a:prstGeom prst="rect">
            <a:avLst/>
          </a:prstGeom>
          <a:noFill/>
        </p:spPr>
        <p:txBody>
          <a:bodyPr wrap="none" rtlCol="0">
            <a:spAutoFit/>
          </a:bodyPr>
          <a:lstStyle/>
          <a:p>
            <a:r>
              <a:rPr lang="en-US" sz="1000" dirty="0"/>
              <a:t>0</a:t>
            </a:r>
          </a:p>
        </p:txBody>
      </p:sp>
      <p:sp>
        <p:nvSpPr>
          <p:cNvPr id="14" name="TextBox 13">
            <a:extLst>
              <a:ext uri="{FF2B5EF4-FFF2-40B4-BE49-F238E27FC236}">
                <a16:creationId xmlns:a16="http://schemas.microsoft.com/office/drawing/2014/main" xmlns="" id="{65CCE567-D664-4FA8-91E7-D990B83AFE1B}"/>
              </a:ext>
            </a:extLst>
          </p:cNvPr>
          <p:cNvSpPr txBox="1"/>
          <p:nvPr/>
        </p:nvSpPr>
        <p:spPr>
          <a:xfrm>
            <a:off x="1941576" y="3276600"/>
            <a:ext cx="255198" cy="246221"/>
          </a:xfrm>
          <a:prstGeom prst="rect">
            <a:avLst/>
          </a:prstGeom>
          <a:noFill/>
        </p:spPr>
        <p:txBody>
          <a:bodyPr wrap="none" rtlCol="0">
            <a:spAutoFit/>
          </a:bodyPr>
          <a:lstStyle/>
          <a:p>
            <a:r>
              <a:rPr lang="en-US" sz="1000" dirty="0"/>
              <a:t>0</a:t>
            </a:r>
          </a:p>
        </p:txBody>
      </p:sp>
      <p:sp>
        <p:nvSpPr>
          <p:cNvPr id="15" name="TextBox 14">
            <a:extLst>
              <a:ext uri="{FF2B5EF4-FFF2-40B4-BE49-F238E27FC236}">
                <a16:creationId xmlns:a16="http://schemas.microsoft.com/office/drawing/2014/main" xmlns="" id="{13A064E2-2008-4D03-8556-F2D3FA395361}"/>
              </a:ext>
            </a:extLst>
          </p:cNvPr>
          <p:cNvSpPr txBox="1"/>
          <p:nvPr/>
        </p:nvSpPr>
        <p:spPr>
          <a:xfrm>
            <a:off x="2441448" y="2011680"/>
            <a:ext cx="255198" cy="246221"/>
          </a:xfrm>
          <a:prstGeom prst="rect">
            <a:avLst/>
          </a:prstGeom>
          <a:noFill/>
        </p:spPr>
        <p:txBody>
          <a:bodyPr wrap="none" rtlCol="0">
            <a:spAutoFit/>
          </a:bodyPr>
          <a:lstStyle/>
          <a:p>
            <a:r>
              <a:rPr lang="en-US" sz="1000" dirty="0"/>
              <a:t>0</a:t>
            </a:r>
          </a:p>
        </p:txBody>
      </p:sp>
      <p:sp>
        <p:nvSpPr>
          <p:cNvPr id="16" name="TextBox 15">
            <a:extLst>
              <a:ext uri="{FF2B5EF4-FFF2-40B4-BE49-F238E27FC236}">
                <a16:creationId xmlns:a16="http://schemas.microsoft.com/office/drawing/2014/main" xmlns="" id="{AA1C9125-2338-448D-AD1A-49A5B517D4B3}"/>
              </a:ext>
            </a:extLst>
          </p:cNvPr>
          <p:cNvSpPr txBox="1"/>
          <p:nvPr/>
        </p:nvSpPr>
        <p:spPr>
          <a:xfrm>
            <a:off x="2438400" y="2273808"/>
            <a:ext cx="255198" cy="246221"/>
          </a:xfrm>
          <a:prstGeom prst="rect">
            <a:avLst/>
          </a:prstGeom>
          <a:noFill/>
        </p:spPr>
        <p:txBody>
          <a:bodyPr wrap="none" rtlCol="0">
            <a:spAutoFit/>
          </a:bodyPr>
          <a:lstStyle/>
          <a:p>
            <a:r>
              <a:rPr lang="en-US" sz="1000" dirty="0"/>
              <a:t>0</a:t>
            </a:r>
          </a:p>
        </p:txBody>
      </p:sp>
      <p:sp>
        <p:nvSpPr>
          <p:cNvPr id="17" name="TextBox 16">
            <a:extLst>
              <a:ext uri="{FF2B5EF4-FFF2-40B4-BE49-F238E27FC236}">
                <a16:creationId xmlns:a16="http://schemas.microsoft.com/office/drawing/2014/main" xmlns="" id="{B6A1B3A7-9827-4CA7-8A31-F0201E3D85EA}"/>
              </a:ext>
            </a:extLst>
          </p:cNvPr>
          <p:cNvSpPr txBox="1"/>
          <p:nvPr/>
        </p:nvSpPr>
        <p:spPr>
          <a:xfrm>
            <a:off x="2444496" y="2535936"/>
            <a:ext cx="255198" cy="246221"/>
          </a:xfrm>
          <a:prstGeom prst="rect">
            <a:avLst/>
          </a:prstGeom>
          <a:noFill/>
        </p:spPr>
        <p:txBody>
          <a:bodyPr wrap="none" rtlCol="0">
            <a:spAutoFit/>
          </a:bodyPr>
          <a:lstStyle/>
          <a:p>
            <a:r>
              <a:rPr lang="en-US" sz="1000" dirty="0"/>
              <a:t>0</a:t>
            </a:r>
          </a:p>
        </p:txBody>
      </p:sp>
      <p:sp>
        <p:nvSpPr>
          <p:cNvPr id="18" name="TextBox 17">
            <a:extLst>
              <a:ext uri="{FF2B5EF4-FFF2-40B4-BE49-F238E27FC236}">
                <a16:creationId xmlns:a16="http://schemas.microsoft.com/office/drawing/2014/main" xmlns="" id="{4157BA45-83AE-4890-A77F-FE5F1CE39178}"/>
              </a:ext>
            </a:extLst>
          </p:cNvPr>
          <p:cNvSpPr txBox="1"/>
          <p:nvPr/>
        </p:nvSpPr>
        <p:spPr>
          <a:xfrm>
            <a:off x="2450592" y="3072384"/>
            <a:ext cx="255198" cy="246221"/>
          </a:xfrm>
          <a:prstGeom prst="rect">
            <a:avLst/>
          </a:prstGeom>
          <a:noFill/>
        </p:spPr>
        <p:txBody>
          <a:bodyPr wrap="none" rtlCol="0">
            <a:spAutoFit/>
          </a:bodyPr>
          <a:lstStyle/>
          <a:p>
            <a:r>
              <a:rPr lang="en-US" sz="1000" dirty="0"/>
              <a:t>0</a:t>
            </a:r>
          </a:p>
        </p:txBody>
      </p:sp>
      <p:sp>
        <p:nvSpPr>
          <p:cNvPr id="19" name="TextBox 18">
            <a:extLst>
              <a:ext uri="{FF2B5EF4-FFF2-40B4-BE49-F238E27FC236}">
                <a16:creationId xmlns:a16="http://schemas.microsoft.com/office/drawing/2014/main" xmlns="" id="{5E26D7F4-46FB-4C24-A137-88C5A8AF3A01}"/>
              </a:ext>
            </a:extLst>
          </p:cNvPr>
          <p:cNvSpPr txBox="1"/>
          <p:nvPr/>
        </p:nvSpPr>
        <p:spPr>
          <a:xfrm>
            <a:off x="2456688" y="3233928"/>
            <a:ext cx="255198" cy="246221"/>
          </a:xfrm>
          <a:prstGeom prst="rect">
            <a:avLst/>
          </a:prstGeom>
          <a:noFill/>
        </p:spPr>
        <p:txBody>
          <a:bodyPr wrap="none" rtlCol="0">
            <a:spAutoFit/>
          </a:bodyPr>
          <a:lstStyle/>
          <a:p>
            <a:r>
              <a:rPr lang="en-US" sz="1000" dirty="0"/>
              <a:t>0</a:t>
            </a:r>
          </a:p>
        </p:txBody>
      </p:sp>
      <p:sp>
        <p:nvSpPr>
          <p:cNvPr id="20" name="TextBox 19">
            <a:extLst>
              <a:ext uri="{FF2B5EF4-FFF2-40B4-BE49-F238E27FC236}">
                <a16:creationId xmlns:a16="http://schemas.microsoft.com/office/drawing/2014/main" xmlns="" id="{67CFF34C-0C0F-4819-9FCB-4F619FE1FC6B}"/>
              </a:ext>
            </a:extLst>
          </p:cNvPr>
          <p:cNvSpPr txBox="1"/>
          <p:nvPr/>
        </p:nvSpPr>
        <p:spPr>
          <a:xfrm>
            <a:off x="2462784" y="3432048"/>
            <a:ext cx="255198" cy="246221"/>
          </a:xfrm>
          <a:prstGeom prst="rect">
            <a:avLst/>
          </a:prstGeom>
          <a:noFill/>
        </p:spPr>
        <p:txBody>
          <a:bodyPr wrap="none" rtlCol="0">
            <a:spAutoFit/>
          </a:bodyPr>
          <a:lstStyle/>
          <a:p>
            <a:r>
              <a:rPr lang="en-US" sz="1000" dirty="0"/>
              <a:t>0</a:t>
            </a:r>
          </a:p>
        </p:txBody>
      </p:sp>
      <p:sp>
        <p:nvSpPr>
          <p:cNvPr id="21" name="TextBox 20">
            <a:extLst>
              <a:ext uri="{FF2B5EF4-FFF2-40B4-BE49-F238E27FC236}">
                <a16:creationId xmlns:a16="http://schemas.microsoft.com/office/drawing/2014/main" xmlns="" id="{2DAB33FF-B459-439A-9AA6-8A32D49A3814}"/>
              </a:ext>
            </a:extLst>
          </p:cNvPr>
          <p:cNvSpPr txBox="1"/>
          <p:nvPr/>
        </p:nvSpPr>
        <p:spPr>
          <a:xfrm>
            <a:off x="3026664" y="3557016"/>
            <a:ext cx="255198" cy="246221"/>
          </a:xfrm>
          <a:prstGeom prst="rect">
            <a:avLst/>
          </a:prstGeom>
          <a:noFill/>
        </p:spPr>
        <p:txBody>
          <a:bodyPr wrap="none" rtlCol="0">
            <a:spAutoFit/>
          </a:bodyPr>
          <a:lstStyle/>
          <a:p>
            <a:r>
              <a:rPr lang="en-US" sz="1000" dirty="0"/>
              <a:t>0</a:t>
            </a:r>
          </a:p>
        </p:txBody>
      </p:sp>
      <p:sp>
        <p:nvSpPr>
          <p:cNvPr id="22" name="TextBox 21">
            <a:extLst>
              <a:ext uri="{FF2B5EF4-FFF2-40B4-BE49-F238E27FC236}">
                <a16:creationId xmlns:a16="http://schemas.microsoft.com/office/drawing/2014/main" xmlns="" id="{1C184826-F6E4-42CB-AF8D-2EC4F8226FD2}"/>
              </a:ext>
            </a:extLst>
          </p:cNvPr>
          <p:cNvSpPr txBox="1"/>
          <p:nvPr/>
        </p:nvSpPr>
        <p:spPr>
          <a:xfrm>
            <a:off x="3014472" y="3005328"/>
            <a:ext cx="255198" cy="246221"/>
          </a:xfrm>
          <a:prstGeom prst="rect">
            <a:avLst/>
          </a:prstGeom>
          <a:noFill/>
        </p:spPr>
        <p:txBody>
          <a:bodyPr wrap="none" rtlCol="0">
            <a:spAutoFit/>
          </a:bodyPr>
          <a:lstStyle/>
          <a:p>
            <a:r>
              <a:rPr lang="en-US" sz="1000" dirty="0"/>
              <a:t>0</a:t>
            </a:r>
          </a:p>
        </p:txBody>
      </p:sp>
      <p:sp>
        <p:nvSpPr>
          <p:cNvPr id="23" name="TextBox 22">
            <a:extLst>
              <a:ext uri="{FF2B5EF4-FFF2-40B4-BE49-F238E27FC236}">
                <a16:creationId xmlns:a16="http://schemas.microsoft.com/office/drawing/2014/main" xmlns="" id="{1BE7349B-C0E4-4909-A848-90BF0973E748}"/>
              </a:ext>
            </a:extLst>
          </p:cNvPr>
          <p:cNvSpPr txBox="1"/>
          <p:nvPr/>
        </p:nvSpPr>
        <p:spPr>
          <a:xfrm>
            <a:off x="3020568" y="2471928"/>
            <a:ext cx="255198" cy="246221"/>
          </a:xfrm>
          <a:prstGeom prst="rect">
            <a:avLst/>
          </a:prstGeom>
          <a:noFill/>
        </p:spPr>
        <p:txBody>
          <a:bodyPr wrap="none" rtlCol="0">
            <a:spAutoFit/>
          </a:bodyPr>
          <a:lstStyle/>
          <a:p>
            <a:r>
              <a:rPr lang="en-US" sz="1000" dirty="0"/>
              <a:t>0</a:t>
            </a:r>
          </a:p>
        </p:txBody>
      </p:sp>
      <p:sp>
        <p:nvSpPr>
          <p:cNvPr id="24" name="TextBox 23">
            <a:extLst>
              <a:ext uri="{FF2B5EF4-FFF2-40B4-BE49-F238E27FC236}">
                <a16:creationId xmlns:a16="http://schemas.microsoft.com/office/drawing/2014/main" xmlns="" id="{AB2B5E39-0DFA-462E-ADDD-FF15CDAEEDFD}"/>
              </a:ext>
            </a:extLst>
          </p:cNvPr>
          <p:cNvSpPr txBox="1"/>
          <p:nvPr/>
        </p:nvSpPr>
        <p:spPr>
          <a:xfrm>
            <a:off x="3008376" y="1929384"/>
            <a:ext cx="255198" cy="246221"/>
          </a:xfrm>
          <a:prstGeom prst="rect">
            <a:avLst/>
          </a:prstGeom>
          <a:noFill/>
        </p:spPr>
        <p:txBody>
          <a:bodyPr wrap="none" rtlCol="0">
            <a:spAutoFit/>
          </a:bodyPr>
          <a:lstStyle/>
          <a:p>
            <a:r>
              <a:rPr lang="en-US" sz="1000" dirty="0"/>
              <a:t>0</a:t>
            </a:r>
          </a:p>
        </p:txBody>
      </p:sp>
      <p:sp>
        <p:nvSpPr>
          <p:cNvPr id="25" name="TextBox 24">
            <a:extLst>
              <a:ext uri="{FF2B5EF4-FFF2-40B4-BE49-F238E27FC236}">
                <a16:creationId xmlns:a16="http://schemas.microsoft.com/office/drawing/2014/main" xmlns="" id="{89972AD3-E38C-43FE-8800-02F878B66D6E}"/>
              </a:ext>
            </a:extLst>
          </p:cNvPr>
          <p:cNvSpPr txBox="1"/>
          <p:nvPr/>
        </p:nvSpPr>
        <p:spPr>
          <a:xfrm>
            <a:off x="3508248" y="2209800"/>
            <a:ext cx="255198" cy="246221"/>
          </a:xfrm>
          <a:prstGeom prst="rect">
            <a:avLst/>
          </a:prstGeom>
          <a:noFill/>
        </p:spPr>
        <p:txBody>
          <a:bodyPr wrap="none" rtlCol="0">
            <a:spAutoFit/>
          </a:bodyPr>
          <a:lstStyle/>
          <a:p>
            <a:r>
              <a:rPr lang="en-US" sz="1000" dirty="0"/>
              <a:t>0</a:t>
            </a:r>
          </a:p>
        </p:txBody>
      </p:sp>
      <p:sp>
        <p:nvSpPr>
          <p:cNvPr id="26" name="TextBox 25">
            <a:extLst>
              <a:ext uri="{FF2B5EF4-FFF2-40B4-BE49-F238E27FC236}">
                <a16:creationId xmlns:a16="http://schemas.microsoft.com/office/drawing/2014/main" xmlns="" id="{2735736F-2B9A-4DB0-83CD-F3C1CCE1AE4A}"/>
              </a:ext>
            </a:extLst>
          </p:cNvPr>
          <p:cNvSpPr txBox="1"/>
          <p:nvPr/>
        </p:nvSpPr>
        <p:spPr>
          <a:xfrm>
            <a:off x="3514344" y="2563368"/>
            <a:ext cx="255198" cy="246221"/>
          </a:xfrm>
          <a:prstGeom prst="rect">
            <a:avLst/>
          </a:prstGeom>
          <a:noFill/>
        </p:spPr>
        <p:txBody>
          <a:bodyPr wrap="none" rtlCol="0">
            <a:spAutoFit/>
          </a:bodyPr>
          <a:lstStyle/>
          <a:p>
            <a:r>
              <a:rPr lang="en-US" sz="1000" dirty="0"/>
              <a:t>0</a:t>
            </a:r>
          </a:p>
        </p:txBody>
      </p:sp>
      <p:sp>
        <p:nvSpPr>
          <p:cNvPr id="27" name="TextBox 26">
            <a:extLst>
              <a:ext uri="{FF2B5EF4-FFF2-40B4-BE49-F238E27FC236}">
                <a16:creationId xmlns:a16="http://schemas.microsoft.com/office/drawing/2014/main" xmlns="" id="{113ECD0C-D48E-44D9-A2B3-5D6693B69B25}"/>
              </a:ext>
            </a:extLst>
          </p:cNvPr>
          <p:cNvSpPr txBox="1"/>
          <p:nvPr/>
        </p:nvSpPr>
        <p:spPr>
          <a:xfrm>
            <a:off x="3529584" y="2834640"/>
            <a:ext cx="255198" cy="246221"/>
          </a:xfrm>
          <a:prstGeom prst="rect">
            <a:avLst/>
          </a:prstGeom>
          <a:noFill/>
        </p:spPr>
        <p:txBody>
          <a:bodyPr wrap="none" rtlCol="0">
            <a:spAutoFit/>
          </a:bodyPr>
          <a:lstStyle/>
          <a:p>
            <a:r>
              <a:rPr lang="en-US" sz="1000" dirty="0"/>
              <a:t>0</a:t>
            </a:r>
          </a:p>
        </p:txBody>
      </p:sp>
      <p:sp>
        <p:nvSpPr>
          <p:cNvPr id="28" name="TextBox 27">
            <a:extLst>
              <a:ext uri="{FF2B5EF4-FFF2-40B4-BE49-F238E27FC236}">
                <a16:creationId xmlns:a16="http://schemas.microsoft.com/office/drawing/2014/main" xmlns="" id="{90C65D65-3F84-4C43-B403-F72862074B97}"/>
              </a:ext>
            </a:extLst>
          </p:cNvPr>
          <p:cNvSpPr txBox="1"/>
          <p:nvPr/>
        </p:nvSpPr>
        <p:spPr>
          <a:xfrm>
            <a:off x="3563112" y="3206496"/>
            <a:ext cx="255198" cy="246221"/>
          </a:xfrm>
          <a:prstGeom prst="rect">
            <a:avLst/>
          </a:prstGeom>
          <a:noFill/>
        </p:spPr>
        <p:txBody>
          <a:bodyPr wrap="none" rtlCol="0">
            <a:spAutoFit/>
          </a:bodyPr>
          <a:lstStyle/>
          <a:p>
            <a:r>
              <a:rPr lang="en-US" sz="1000" dirty="0"/>
              <a:t>0</a:t>
            </a:r>
          </a:p>
        </p:txBody>
      </p:sp>
      <p:sp>
        <p:nvSpPr>
          <p:cNvPr id="29" name="TextBox 28">
            <a:extLst>
              <a:ext uri="{FF2B5EF4-FFF2-40B4-BE49-F238E27FC236}">
                <a16:creationId xmlns:a16="http://schemas.microsoft.com/office/drawing/2014/main" xmlns="" id="{D50C0DBB-33C5-41FC-9A11-A94F2A78EAD5}"/>
              </a:ext>
            </a:extLst>
          </p:cNvPr>
          <p:cNvSpPr txBox="1"/>
          <p:nvPr/>
        </p:nvSpPr>
        <p:spPr>
          <a:xfrm>
            <a:off x="4108704" y="2746248"/>
            <a:ext cx="255198" cy="246221"/>
          </a:xfrm>
          <a:prstGeom prst="rect">
            <a:avLst/>
          </a:prstGeom>
          <a:noFill/>
        </p:spPr>
        <p:txBody>
          <a:bodyPr wrap="none" rtlCol="0">
            <a:spAutoFit/>
          </a:bodyPr>
          <a:lstStyle/>
          <a:p>
            <a:r>
              <a:rPr lang="en-US" sz="1000" dirty="0"/>
              <a:t>0</a:t>
            </a:r>
          </a:p>
        </p:txBody>
      </p:sp>
      <p:pic>
        <p:nvPicPr>
          <p:cNvPr id="30" name="Content Placeholder 3" descr="http://neuralnetworksanddeeplearning.com/images/tikz1.png">
            <a:extLst>
              <a:ext uri="{FF2B5EF4-FFF2-40B4-BE49-F238E27FC236}">
                <a16:creationId xmlns:a16="http://schemas.microsoft.com/office/drawing/2014/main" xmlns="" id="{EE331DC1-BB5F-4945-A7BB-A43A679E1A9F}"/>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803428" y="4361275"/>
            <a:ext cx="5143500" cy="2009775"/>
          </a:xfrm>
          <a:prstGeom prst="rect">
            <a:avLst/>
          </a:prstGeom>
          <a:noFill/>
          <a:ln>
            <a:noFill/>
          </a:ln>
        </p:spPr>
      </p:pic>
      <p:sp>
        <p:nvSpPr>
          <p:cNvPr id="31" name="TextBox 30">
            <a:extLst>
              <a:ext uri="{FF2B5EF4-FFF2-40B4-BE49-F238E27FC236}">
                <a16:creationId xmlns:a16="http://schemas.microsoft.com/office/drawing/2014/main" xmlns="" id="{E8554E1F-C46E-493A-A977-B45B97E3B021}"/>
              </a:ext>
            </a:extLst>
          </p:cNvPr>
          <p:cNvSpPr txBox="1"/>
          <p:nvPr/>
        </p:nvSpPr>
        <p:spPr>
          <a:xfrm>
            <a:off x="4742688" y="4532376"/>
            <a:ext cx="255198" cy="246221"/>
          </a:xfrm>
          <a:prstGeom prst="rect">
            <a:avLst/>
          </a:prstGeom>
          <a:noFill/>
        </p:spPr>
        <p:txBody>
          <a:bodyPr wrap="none" rtlCol="0">
            <a:spAutoFit/>
          </a:bodyPr>
          <a:lstStyle/>
          <a:p>
            <a:r>
              <a:rPr lang="en-US" sz="1000" dirty="0"/>
              <a:t>1</a:t>
            </a:r>
          </a:p>
        </p:txBody>
      </p:sp>
      <p:sp>
        <p:nvSpPr>
          <p:cNvPr id="32" name="TextBox 31">
            <a:extLst>
              <a:ext uri="{FF2B5EF4-FFF2-40B4-BE49-F238E27FC236}">
                <a16:creationId xmlns:a16="http://schemas.microsoft.com/office/drawing/2014/main" xmlns="" id="{7BD2DD27-DBDA-483B-AF71-2AE4B5876742}"/>
              </a:ext>
            </a:extLst>
          </p:cNvPr>
          <p:cNvSpPr txBox="1"/>
          <p:nvPr/>
        </p:nvSpPr>
        <p:spPr>
          <a:xfrm>
            <a:off x="4748784" y="4767072"/>
            <a:ext cx="255198" cy="246221"/>
          </a:xfrm>
          <a:prstGeom prst="rect">
            <a:avLst/>
          </a:prstGeom>
          <a:noFill/>
        </p:spPr>
        <p:txBody>
          <a:bodyPr wrap="none" rtlCol="0">
            <a:spAutoFit/>
          </a:bodyPr>
          <a:lstStyle/>
          <a:p>
            <a:r>
              <a:rPr lang="en-US" sz="1000" dirty="0"/>
              <a:t>2</a:t>
            </a:r>
          </a:p>
        </p:txBody>
      </p:sp>
      <p:sp>
        <p:nvSpPr>
          <p:cNvPr id="33" name="TextBox 32">
            <a:extLst>
              <a:ext uri="{FF2B5EF4-FFF2-40B4-BE49-F238E27FC236}">
                <a16:creationId xmlns:a16="http://schemas.microsoft.com/office/drawing/2014/main" xmlns="" id="{854B3B23-FDB8-4DB7-B622-D8B44D494573}"/>
              </a:ext>
            </a:extLst>
          </p:cNvPr>
          <p:cNvSpPr txBox="1"/>
          <p:nvPr/>
        </p:nvSpPr>
        <p:spPr>
          <a:xfrm>
            <a:off x="4764024" y="5001768"/>
            <a:ext cx="298480" cy="246221"/>
          </a:xfrm>
          <a:prstGeom prst="rect">
            <a:avLst/>
          </a:prstGeom>
          <a:noFill/>
        </p:spPr>
        <p:txBody>
          <a:bodyPr wrap="none" rtlCol="0">
            <a:spAutoFit/>
          </a:bodyPr>
          <a:lstStyle/>
          <a:p>
            <a:r>
              <a:rPr lang="en-US" sz="1000" dirty="0"/>
              <a:t>-1</a:t>
            </a:r>
          </a:p>
        </p:txBody>
      </p:sp>
      <p:sp>
        <p:nvSpPr>
          <p:cNvPr id="34" name="TextBox 33">
            <a:extLst>
              <a:ext uri="{FF2B5EF4-FFF2-40B4-BE49-F238E27FC236}">
                <a16:creationId xmlns:a16="http://schemas.microsoft.com/office/drawing/2014/main" xmlns="" id="{D8238334-1DC2-4815-B288-BFC6F5C3651B}"/>
              </a:ext>
            </a:extLst>
          </p:cNvPr>
          <p:cNvSpPr txBox="1"/>
          <p:nvPr/>
        </p:nvSpPr>
        <p:spPr>
          <a:xfrm>
            <a:off x="4779264" y="5199888"/>
            <a:ext cx="255198" cy="246221"/>
          </a:xfrm>
          <a:prstGeom prst="rect">
            <a:avLst/>
          </a:prstGeom>
          <a:noFill/>
        </p:spPr>
        <p:txBody>
          <a:bodyPr wrap="none" rtlCol="0">
            <a:spAutoFit/>
          </a:bodyPr>
          <a:lstStyle/>
          <a:p>
            <a:r>
              <a:rPr lang="en-US" sz="1000" dirty="0"/>
              <a:t>1</a:t>
            </a:r>
          </a:p>
        </p:txBody>
      </p:sp>
      <p:sp>
        <p:nvSpPr>
          <p:cNvPr id="35" name="TextBox 34">
            <a:extLst>
              <a:ext uri="{FF2B5EF4-FFF2-40B4-BE49-F238E27FC236}">
                <a16:creationId xmlns:a16="http://schemas.microsoft.com/office/drawing/2014/main" xmlns="" id="{D80A7C83-E390-45B1-B361-136202B8E82A}"/>
              </a:ext>
            </a:extLst>
          </p:cNvPr>
          <p:cNvSpPr txBox="1"/>
          <p:nvPr/>
        </p:nvSpPr>
        <p:spPr>
          <a:xfrm>
            <a:off x="4785360" y="5590032"/>
            <a:ext cx="298480" cy="246221"/>
          </a:xfrm>
          <a:prstGeom prst="rect">
            <a:avLst/>
          </a:prstGeom>
          <a:noFill/>
        </p:spPr>
        <p:txBody>
          <a:bodyPr wrap="none" rtlCol="0">
            <a:spAutoFit/>
          </a:bodyPr>
          <a:lstStyle/>
          <a:p>
            <a:r>
              <a:rPr lang="en-US" sz="1000" dirty="0"/>
              <a:t>-2</a:t>
            </a:r>
          </a:p>
        </p:txBody>
      </p:sp>
      <p:sp>
        <p:nvSpPr>
          <p:cNvPr id="36" name="TextBox 35">
            <a:extLst>
              <a:ext uri="{FF2B5EF4-FFF2-40B4-BE49-F238E27FC236}">
                <a16:creationId xmlns:a16="http://schemas.microsoft.com/office/drawing/2014/main" xmlns="" id="{1BE7463B-64FC-402E-8AEF-235A1EE6E201}"/>
              </a:ext>
            </a:extLst>
          </p:cNvPr>
          <p:cNvSpPr txBox="1"/>
          <p:nvPr/>
        </p:nvSpPr>
        <p:spPr>
          <a:xfrm>
            <a:off x="4782312" y="5815584"/>
            <a:ext cx="255198" cy="246221"/>
          </a:xfrm>
          <a:prstGeom prst="rect">
            <a:avLst/>
          </a:prstGeom>
          <a:noFill/>
        </p:spPr>
        <p:txBody>
          <a:bodyPr wrap="none" rtlCol="0">
            <a:spAutoFit/>
          </a:bodyPr>
          <a:lstStyle/>
          <a:p>
            <a:r>
              <a:rPr lang="en-US" sz="1000" dirty="0"/>
              <a:t>3</a:t>
            </a:r>
          </a:p>
        </p:txBody>
      </p:sp>
      <p:sp>
        <p:nvSpPr>
          <p:cNvPr id="37" name="TextBox 36">
            <a:extLst>
              <a:ext uri="{FF2B5EF4-FFF2-40B4-BE49-F238E27FC236}">
                <a16:creationId xmlns:a16="http://schemas.microsoft.com/office/drawing/2014/main" xmlns="" id="{ED1D3D0B-43E0-4019-AEEB-7A870621A922}"/>
              </a:ext>
            </a:extLst>
          </p:cNvPr>
          <p:cNvSpPr txBox="1"/>
          <p:nvPr/>
        </p:nvSpPr>
        <p:spPr>
          <a:xfrm>
            <a:off x="5236464" y="4696968"/>
            <a:ext cx="255198" cy="246221"/>
          </a:xfrm>
          <a:prstGeom prst="rect">
            <a:avLst/>
          </a:prstGeom>
          <a:noFill/>
        </p:spPr>
        <p:txBody>
          <a:bodyPr wrap="none" rtlCol="0">
            <a:spAutoFit/>
          </a:bodyPr>
          <a:lstStyle/>
          <a:p>
            <a:r>
              <a:rPr lang="en-US" sz="1000" dirty="0"/>
              <a:t>1</a:t>
            </a:r>
          </a:p>
        </p:txBody>
      </p:sp>
      <p:sp>
        <p:nvSpPr>
          <p:cNvPr id="38" name="TextBox 37">
            <a:extLst>
              <a:ext uri="{FF2B5EF4-FFF2-40B4-BE49-F238E27FC236}">
                <a16:creationId xmlns:a16="http://schemas.microsoft.com/office/drawing/2014/main" xmlns="" id="{C603537C-10D9-45F1-BF9D-C2FD3138FB29}"/>
              </a:ext>
            </a:extLst>
          </p:cNvPr>
          <p:cNvSpPr txBox="1"/>
          <p:nvPr/>
        </p:nvSpPr>
        <p:spPr>
          <a:xfrm>
            <a:off x="5242560" y="5233416"/>
            <a:ext cx="255198" cy="246221"/>
          </a:xfrm>
          <a:prstGeom prst="rect">
            <a:avLst/>
          </a:prstGeom>
          <a:noFill/>
        </p:spPr>
        <p:txBody>
          <a:bodyPr wrap="none" rtlCol="0">
            <a:spAutoFit/>
          </a:bodyPr>
          <a:lstStyle/>
          <a:p>
            <a:r>
              <a:rPr lang="en-US" sz="1000" dirty="0"/>
              <a:t>3</a:t>
            </a:r>
          </a:p>
        </p:txBody>
      </p:sp>
      <p:sp>
        <p:nvSpPr>
          <p:cNvPr id="39" name="TextBox 38">
            <a:extLst>
              <a:ext uri="{FF2B5EF4-FFF2-40B4-BE49-F238E27FC236}">
                <a16:creationId xmlns:a16="http://schemas.microsoft.com/office/drawing/2014/main" xmlns="" id="{DC2B0E85-D5B5-4D65-B274-0AD92AC67089}"/>
              </a:ext>
            </a:extLst>
          </p:cNvPr>
          <p:cNvSpPr txBox="1"/>
          <p:nvPr/>
        </p:nvSpPr>
        <p:spPr>
          <a:xfrm>
            <a:off x="5239512" y="5769864"/>
            <a:ext cx="255198" cy="246221"/>
          </a:xfrm>
          <a:prstGeom prst="rect">
            <a:avLst/>
          </a:prstGeom>
          <a:noFill/>
        </p:spPr>
        <p:txBody>
          <a:bodyPr wrap="none" rtlCol="0">
            <a:spAutoFit/>
          </a:bodyPr>
          <a:lstStyle/>
          <a:p>
            <a:r>
              <a:rPr lang="en-US" sz="1000" dirty="0"/>
              <a:t>2</a:t>
            </a:r>
          </a:p>
        </p:txBody>
      </p:sp>
      <p:sp>
        <p:nvSpPr>
          <p:cNvPr id="40" name="TextBox 39">
            <a:extLst>
              <a:ext uri="{FF2B5EF4-FFF2-40B4-BE49-F238E27FC236}">
                <a16:creationId xmlns:a16="http://schemas.microsoft.com/office/drawing/2014/main" xmlns="" id="{BADE4442-0562-4AC1-BF77-83982CD58963}"/>
              </a:ext>
            </a:extLst>
          </p:cNvPr>
          <p:cNvSpPr txBox="1"/>
          <p:nvPr/>
        </p:nvSpPr>
        <p:spPr>
          <a:xfrm>
            <a:off x="5739384" y="4504944"/>
            <a:ext cx="298480" cy="246221"/>
          </a:xfrm>
          <a:prstGeom prst="rect">
            <a:avLst/>
          </a:prstGeom>
          <a:noFill/>
        </p:spPr>
        <p:txBody>
          <a:bodyPr wrap="none" rtlCol="0">
            <a:spAutoFit/>
          </a:bodyPr>
          <a:lstStyle/>
          <a:p>
            <a:r>
              <a:rPr lang="en-US" sz="1000" dirty="0"/>
              <a:t>-2</a:t>
            </a:r>
          </a:p>
        </p:txBody>
      </p:sp>
      <p:sp>
        <p:nvSpPr>
          <p:cNvPr id="41" name="TextBox 40">
            <a:extLst>
              <a:ext uri="{FF2B5EF4-FFF2-40B4-BE49-F238E27FC236}">
                <a16:creationId xmlns:a16="http://schemas.microsoft.com/office/drawing/2014/main" xmlns="" id="{794C495F-F614-4786-ABB2-14D661A536AB}"/>
              </a:ext>
            </a:extLst>
          </p:cNvPr>
          <p:cNvSpPr txBox="1"/>
          <p:nvPr/>
        </p:nvSpPr>
        <p:spPr>
          <a:xfrm>
            <a:off x="5736336" y="4767072"/>
            <a:ext cx="298480" cy="246221"/>
          </a:xfrm>
          <a:prstGeom prst="rect">
            <a:avLst/>
          </a:prstGeom>
          <a:noFill/>
        </p:spPr>
        <p:txBody>
          <a:bodyPr wrap="none" rtlCol="0">
            <a:spAutoFit/>
          </a:bodyPr>
          <a:lstStyle/>
          <a:p>
            <a:r>
              <a:rPr lang="en-US" sz="1000" dirty="0"/>
              <a:t>-2</a:t>
            </a:r>
          </a:p>
        </p:txBody>
      </p:sp>
      <p:sp>
        <p:nvSpPr>
          <p:cNvPr id="42" name="TextBox 41">
            <a:extLst>
              <a:ext uri="{FF2B5EF4-FFF2-40B4-BE49-F238E27FC236}">
                <a16:creationId xmlns:a16="http://schemas.microsoft.com/office/drawing/2014/main" xmlns="" id="{01D6DB10-9D16-4C5B-AF38-58F6345B54AC}"/>
              </a:ext>
            </a:extLst>
          </p:cNvPr>
          <p:cNvSpPr txBox="1"/>
          <p:nvPr/>
        </p:nvSpPr>
        <p:spPr>
          <a:xfrm>
            <a:off x="5742432" y="5029200"/>
            <a:ext cx="298480" cy="246221"/>
          </a:xfrm>
          <a:prstGeom prst="rect">
            <a:avLst/>
          </a:prstGeom>
          <a:noFill/>
        </p:spPr>
        <p:txBody>
          <a:bodyPr wrap="none" rtlCol="0">
            <a:spAutoFit/>
          </a:bodyPr>
          <a:lstStyle/>
          <a:p>
            <a:r>
              <a:rPr lang="en-US" sz="1000" dirty="0"/>
              <a:t>-1</a:t>
            </a:r>
          </a:p>
        </p:txBody>
      </p:sp>
      <p:sp>
        <p:nvSpPr>
          <p:cNvPr id="43" name="TextBox 42">
            <a:extLst>
              <a:ext uri="{FF2B5EF4-FFF2-40B4-BE49-F238E27FC236}">
                <a16:creationId xmlns:a16="http://schemas.microsoft.com/office/drawing/2014/main" xmlns="" id="{470734A5-0005-411F-AF3F-A059232BD989}"/>
              </a:ext>
            </a:extLst>
          </p:cNvPr>
          <p:cNvSpPr txBox="1"/>
          <p:nvPr/>
        </p:nvSpPr>
        <p:spPr>
          <a:xfrm>
            <a:off x="5748528" y="5565648"/>
            <a:ext cx="255198" cy="246221"/>
          </a:xfrm>
          <a:prstGeom prst="rect">
            <a:avLst/>
          </a:prstGeom>
          <a:noFill/>
        </p:spPr>
        <p:txBody>
          <a:bodyPr wrap="none" rtlCol="0">
            <a:spAutoFit/>
          </a:bodyPr>
          <a:lstStyle/>
          <a:p>
            <a:r>
              <a:rPr lang="en-US" sz="1000" dirty="0"/>
              <a:t>2</a:t>
            </a:r>
          </a:p>
        </p:txBody>
      </p:sp>
      <p:sp>
        <p:nvSpPr>
          <p:cNvPr id="44" name="TextBox 43">
            <a:extLst>
              <a:ext uri="{FF2B5EF4-FFF2-40B4-BE49-F238E27FC236}">
                <a16:creationId xmlns:a16="http://schemas.microsoft.com/office/drawing/2014/main" xmlns="" id="{8EFA126E-7282-4BBD-A92E-3724CF890CF1}"/>
              </a:ext>
            </a:extLst>
          </p:cNvPr>
          <p:cNvSpPr txBox="1"/>
          <p:nvPr/>
        </p:nvSpPr>
        <p:spPr>
          <a:xfrm>
            <a:off x="5754624" y="5727192"/>
            <a:ext cx="255198" cy="246221"/>
          </a:xfrm>
          <a:prstGeom prst="rect">
            <a:avLst/>
          </a:prstGeom>
          <a:noFill/>
        </p:spPr>
        <p:txBody>
          <a:bodyPr wrap="none" rtlCol="0">
            <a:spAutoFit/>
          </a:bodyPr>
          <a:lstStyle/>
          <a:p>
            <a:r>
              <a:rPr lang="en-US" sz="1000" dirty="0"/>
              <a:t>1</a:t>
            </a:r>
          </a:p>
        </p:txBody>
      </p:sp>
      <p:sp>
        <p:nvSpPr>
          <p:cNvPr id="45" name="TextBox 44">
            <a:extLst>
              <a:ext uri="{FF2B5EF4-FFF2-40B4-BE49-F238E27FC236}">
                <a16:creationId xmlns:a16="http://schemas.microsoft.com/office/drawing/2014/main" xmlns="" id="{2771DBF1-EA63-41CB-B671-344B61AC54D0}"/>
              </a:ext>
            </a:extLst>
          </p:cNvPr>
          <p:cNvSpPr txBox="1"/>
          <p:nvPr/>
        </p:nvSpPr>
        <p:spPr>
          <a:xfrm>
            <a:off x="5760720" y="5925312"/>
            <a:ext cx="298480" cy="246221"/>
          </a:xfrm>
          <a:prstGeom prst="rect">
            <a:avLst/>
          </a:prstGeom>
          <a:noFill/>
        </p:spPr>
        <p:txBody>
          <a:bodyPr wrap="none" rtlCol="0">
            <a:spAutoFit/>
          </a:bodyPr>
          <a:lstStyle/>
          <a:p>
            <a:r>
              <a:rPr lang="en-US" sz="1000" dirty="0"/>
              <a:t>-1</a:t>
            </a:r>
          </a:p>
        </p:txBody>
      </p:sp>
      <p:sp>
        <p:nvSpPr>
          <p:cNvPr id="46" name="TextBox 45">
            <a:extLst>
              <a:ext uri="{FF2B5EF4-FFF2-40B4-BE49-F238E27FC236}">
                <a16:creationId xmlns:a16="http://schemas.microsoft.com/office/drawing/2014/main" xmlns="" id="{E2F5DD05-39DA-49A1-8FA9-280056C35ADB}"/>
              </a:ext>
            </a:extLst>
          </p:cNvPr>
          <p:cNvSpPr txBox="1"/>
          <p:nvPr/>
        </p:nvSpPr>
        <p:spPr>
          <a:xfrm>
            <a:off x="6324600" y="6050280"/>
            <a:ext cx="255198" cy="246221"/>
          </a:xfrm>
          <a:prstGeom prst="rect">
            <a:avLst/>
          </a:prstGeom>
          <a:noFill/>
        </p:spPr>
        <p:txBody>
          <a:bodyPr wrap="none" rtlCol="0">
            <a:spAutoFit/>
          </a:bodyPr>
          <a:lstStyle/>
          <a:p>
            <a:r>
              <a:rPr lang="en-US" sz="1000" dirty="0"/>
              <a:t>1</a:t>
            </a:r>
          </a:p>
        </p:txBody>
      </p:sp>
      <p:sp>
        <p:nvSpPr>
          <p:cNvPr id="47" name="TextBox 46">
            <a:extLst>
              <a:ext uri="{FF2B5EF4-FFF2-40B4-BE49-F238E27FC236}">
                <a16:creationId xmlns:a16="http://schemas.microsoft.com/office/drawing/2014/main" xmlns="" id="{ED5E9A63-699C-4578-B211-ABB02AC1BC84}"/>
              </a:ext>
            </a:extLst>
          </p:cNvPr>
          <p:cNvSpPr txBox="1"/>
          <p:nvPr/>
        </p:nvSpPr>
        <p:spPr>
          <a:xfrm>
            <a:off x="6312408" y="5498592"/>
            <a:ext cx="255198" cy="246221"/>
          </a:xfrm>
          <a:prstGeom prst="rect">
            <a:avLst/>
          </a:prstGeom>
          <a:noFill/>
        </p:spPr>
        <p:txBody>
          <a:bodyPr wrap="none" rtlCol="0">
            <a:spAutoFit/>
          </a:bodyPr>
          <a:lstStyle/>
          <a:p>
            <a:r>
              <a:rPr lang="en-US" sz="1000" dirty="0"/>
              <a:t>3</a:t>
            </a:r>
          </a:p>
        </p:txBody>
      </p:sp>
      <p:sp>
        <p:nvSpPr>
          <p:cNvPr id="48" name="TextBox 47">
            <a:extLst>
              <a:ext uri="{FF2B5EF4-FFF2-40B4-BE49-F238E27FC236}">
                <a16:creationId xmlns:a16="http://schemas.microsoft.com/office/drawing/2014/main" xmlns="" id="{3EB79202-EB39-439A-AF95-E3CB0DD38D26}"/>
              </a:ext>
            </a:extLst>
          </p:cNvPr>
          <p:cNvSpPr txBox="1"/>
          <p:nvPr/>
        </p:nvSpPr>
        <p:spPr>
          <a:xfrm>
            <a:off x="6318504" y="4965192"/>
            <a:ext cx="255198" cy="246221"/>
          </a:xfrm>
          <a:prstGeom prst="rect">
            <a:avLst/>
          </a:prstGeom>
          <a:noFill/>
        </p:spPr>
        <p:txBody>
          <a:bodyPr wrap="none" rtlCol="0">
            <a:spAutoFit/>
          </a:bodyPr>
          <a:lstStyle/>
          <a:p>
            <a:r>
              <a:rPr lang="en-US" sz="1000" dirty="0"/>
              <a:t>1</a:t>
            </a:r>
          </a:p>
        </p:txBody>
      </p:sp>
      <p:sp>
        <p:nvSpPr>
          <p:cNvPr id="49" name="TextBox 48">
            <a:extLst>
              <a:ext uri="{FF2B5EF4-FFF2-40B4-BE49-F238E27FC236}">
                <a16:creationId xmlns:a16="http://schemas.microsoft.com/office/drawing/2014/main" xmlns="" id="{6AD46CB4-4D4F-40E2-85D0-A3B3EC0599B5}"/>
              </a:ext>
            </a:extLst>
          </p:cNvPr>
          <p:cNvSpPr txBox="1"/>
          <p:nvPr/>
        </p:nvSpPr>
        <p:spPr>
          <a:xfrm>
            <a:off x="6306312" y="4422648"/>
            <a:ext cx="255198" cy="246221"/>
          </a:xfrm>
          <a:prstGeom prst="rect">
            <a:avLst/>
          </a:prstGeom>
          <a:noFill/>
        </p:spPr>
        <p:txBody>
          <a:bodyPr wrap="none" rtlCol="0">
            <a:spAutoFit/>
          </a:bodyPr>
          <a:lstStyle/>
          <a:p>
            <a:r>
              <a:rPr lang="en-US" sz="1000" dirty="0"/>
              <a:t>2</a:t>
            </a:r>
          </a:p>
        </p:txBody>
      </p:sp>
      <p:sp>
        <p:nvSpPr>
          <p:cNvPr id="50" name="TextBox 49">
            <a:extLst>
              <a:ext uri="{FF2B5EF4-FFF2-40B4-BE49-F238E27FC236}">
                <a16:creationId xmlns:a16="http://schemas.microsoft.com/office/drawing/2014/main" xmlns="" id="{681DF29D-0DBF-42AB-9872-FDF3ABCCD4D3}"/>
              </a:ext>
            </a:extLst>
          </p:cNvPr>
          <p:cNvSpPr txBox="1"/>
          <p:nvPr/>
        </p:nvSpPr>
        <p:spPr>
          <a:xfrm>
            <a:off x="6806184" y="4703064"/>
            <a:ext cx="255198" cy="246221"/>
          </a:xfrm>
          <a:prstGeom prst="rect">
            <a:avLst/>
          </a:prstGeom>
          <a:noFill/>
        </p:spPr>
        <p:txBody>
          <a:bodyPr wrap="none" rtlCol="0">
            <a:spAutoFit/>
          </a:bodyPr>
          <a:lstStyle/>
          <a:p>
            <a:r>
              <a:rPr lang="en-US" sz="1000" dirty="0"/>
              <a:t>1</a:t>
            </a:r>
          </a:p>
        </p:txBody>
      </p:sp>
      <p:sp>
        <p:nvSpPr>
          <p:cNvPr id="51" name="TextBox 50">
            <a:extLst>
              <a:ext uri="{FF2B5EF4-FFF2-40B4-BE49-F238E27FC236}">
                <a16:creationId xmlns:a16="http://schemas.microsoft.com/office/drawing/2014/main" xmlns="" id="{CABB95BD-3192-46BE-9974-D228EEAAFC92}"/>
              </a:ext>
            </a:extLst>
          </p:cNvPr>
          <p:cNvSpPr txBox="1"/>
          <p:nvPr/>
        </p:nvSpPr>
        <p:spPr>
          <a:xfrm>
            <a:off x="6812280" y="5056632"/>
            <a:ext cx="298480" cy="246221"/>
          </a:xfrm>
          <a:prstGeom prst="rect">
            <a:avLst/>
          </a:prstGeom>
          <a:noFill/>
        </p:spPr>
        <p:txBody>
          <a:bodyPr wrap="none" rtlCol="0">
            <a:spAutoFit/>
          </a:bodyPr>
          <a:lstStyle/>
          <a:p>
            <a:r>
              <a:rPr lang="en-US" sz="1000" dirty="0"/>
              <a:t>-1</a:t>
            </a:r>
          </a:p>
        </p:txBody>
      </p:sp>
      <p:sp>
        <p:nvSpPr>
          <p:cNvPr id="52" name="TextBox 51">
            <a:extLst>
              <a:ext uri="{FF2B5EF4-FFF2-40B4-BE49-F238E27FC236}">
                <a16:creationId xmlns:a16="http://schemas.microsoft.com/office/drawing/2014/main" xmlns="" id="{B8CA5414-3A15-46FA-B874-006D95305C0B}"/>
              </a:ext>
            </a:extLst>
          </p:cNvPr>
          <p:cNvSpPr txBox="1"/>
          <p:nvPr/>
        </p:nvSpPr>
        <p:spPr>
          <a:xfrm>
            <a:off x="6827520" y="5327904"/>
            <a:ext cx="255198" cy="246221"/>
          </a:xfrm>
          <a:prstGeom prst="rect">
            <a:avLst/>
          </a:prstGeom>
          <a:noFill/>
        </p:spPr>
        <p:txBody>
          <a:bodyPr wrap="none" rtlCol="0">
            <a:spAutoFit/>
          </a:bodyPr>
          <a:lstStyle/>
          <a:p>
            <a:r>
              <a:rPr lang="en-US" sz="1000" dirty="0"/>
              <a:t>2</a:t>
            </a:r>
          </a:p>
        </p:txBody>
      </p:sp>
      <p:sp>
        <p:nvSpPr>
          <p:cNvPr id="53" name="TextBox 52">
            <a:extLst>
              <a:ext uri="{FF2B5EF4-FFF2-40B4-BE49-F238E27FC236}">
                <a16:creationId xmlns:a16="http://schemas.microsoft.com/office/drawing/2014/main" xmlns="" id="{7D15A91A-16CE-4208-8532-F5E867E815FC}"/>
              </a:ext>
            </a:extLst>
          </p:cNvPr>
          <p:cNvSpPr txBox="1"/>
          <p:nvPr/>
        </p:nvSpPr>
        <p:spPr>
          <a:xfrm>
            <a:off x="6861048" y="5699760"/>
            <a:ext cx="255198" cy="246221"/>
          </a:xfrm>
          <a:prstGeom prst="rect">
            <a:avLst/>
          </a:prstGeom>
          <a:noFill/>
        </p:spPr>
        <p:txBody>
          <a:bodyPr wrap="none" rtlCol="0">
            <a:spAutoFit/>
          </a:bodyPr>
          <a:lstStyle/>
          <a:p>
            <a:r>
              <a:rPr lang="en-US" sz="1000" dirty="0"/>
              <a:t>2</a:t>
            </a:r>
          </a:p>
        </p:txBody>
      </p:sp>
      <p:sp>
        <p:nvSpPr>
          <p:cNvPr id="54" name="TextBox 53">
            <a:extLst>
              <a:ext uri="{FF2B5EF4-FFF2-40B4-BE49-F238E27FC236}">
                <a16:creationId xmlns:a16="http://schemas.microsoft.com/office/drawing/2014/main" xmlns="" id="{D4D4EBDF-D5F7-411D-AD37-23E4A82A9DD6}"/>
              </a:ext>
            </a:extLst>
          </p:cNvPr>
          <p:cNvSpPr txBox="1"/>
          <p:nvPr/>
        </p:nvSpPr>
        <p:spPr>
          <a:xfrm>
            <a:off x="7406640" y="5239512"/>
            <a:ext cx="255198" cy="246221"/>
          </a:xfrm>
          <a:prstGeom prst="rect">
            <a:avLst/>
          </a:prstGeom>
          <a:noFill/>
        </p:spPr>
        <p:txBody>
          <a:bodyPr wrap="none" rtlCol="0">
            <a:spAutoFit/>
          </a:bodyPr>
          <a:lstStyle/>
          <a:p>
            <a:r>
              <a:rPr lang="en-US" sz="1000" dirty="0"/>
              <a:t>3</a:t>
            </a:r>
          </a:p>
        </p:txBody>
      </p:sp>
      <p:sp>
        <p:nvSpPr>
          <p:cNvPr id="55" name="Arrow: Right 54">
            <a:extLst>
              <a:ext uri="{FF2B5EF4-FFF2-40B4-BE49-F238E27FC236}">
                <a16:creationId xmlns:a16="http://schemas.microsoft.com/office/drawing/2014/main" xmlns="" id="{862D2B76-DEAF-4339-944E-49A19CD4E75C}"/>
              </a:ext>
            </a:extLst>
          </p:cNvPr>
          <p:cNvSpPr/>
          <p:nvPr/>
        </p:nvSpPr>
        <p:spPr>
          <a:xfrm rot="2211643">
            <a:off x="4443984" y="3626453"/>
            <a:ext cx="994696" cy="512064"/>
          </a:xfrm>
          <a:prstGeom prst="rightArrow">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988768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normAutofit/>
          </a:bodyPr>
          <a:lstStyle/>
          <a:p>
            <a:r>
              <a:rPr lang="en-US" sz="2300" b="1" dirty="0">
                <a:solidFill>
                  <a:schemeClr val="tx1"/>
                </a:solidFill>
              </a:rPr>
              <a:t>Patenting AI (panel discussions)</a:t>
            </a:r>
          </a:p>
        </p:txBody>
      </p:sp>
      <p:sp>
        <p:nvSpPr>
          <p:cNvPr id="3" name="Content Placeholder 2"/>
          <p:cNvSpPr>
            <a:spLocks noGrp="1"/>
          </p:cNvSpPr>
          <p:nvPr>
            <p:ph sz="quarter" idx="16"/>
          </p:nvPr>
        </p:nvSpPr>
        <p:spPr>
          <a:xfrm>
            <a:off x="822326" y="1938529"/>
            <a:ext cx="7399338" cy="4002560"/>
          </a:xfrm>
        </p:spPr>
        <p:txBody>
          <a:bodyPr>
            <a:normAutofit fontScale="25000" lnSpcReduction="20000"/>
          </a:bodyPr>
          <a:lstStyle/>
          <a:p>
            <a:pPr marL="457200" indent="-457200" algn="just">
              <a:buFont typeface="Arial" panose="020B0604020202020204" pitchFamily="34" charset="0"/>
              <a:buChar char="•"/>
            </a:pPr>
            <a:r>
              <a:rPr lang="en-US" sz="7200" dirty="0">
                <a:solidFill>
                  <a:schemeClr val="tx1"/>
                </a:solidFill>
              </a:rPr>
              <a:t>What parts of the technology are being claimed as the invention? (processes by which the system is </a:t>
            </a:r>
            <a:r>
              <a:rPr lang="en-US" sz="7200" dirty="0" smtClean="0">
                <a:solidFill>
                  <a:schemeClr val="tx1"/>
                </a:solidFill>
              </a:rPr>
              <a:t>created</a:t>
            </a:r>
            <a:r>
              <a:rPr lang="en-US" sz="7200" dirty="0">
                <a:solidFill>
                  <a:schemeClr val="tx1"/>
                </a:solidFill>
              </a:rPr>
              <a:t> </a:t>
            </a:r>
            <a:r>
              <a:rPr lang="en-US" sz="7200" dirty="0" smtClean="0">
                <a:solidFill>
                  <a:schemeClr val="tx1"/>
                </a:solidFill>
              </a:rPr>
              <a:t>by training, </a:t>
            </a:r>
            <a:r>
              <a:rPr lang="en-US" sz="7200" dirty="0">
                <a:solidFill>
                  <a:schemeClr val="tx1"/>
                </a:solidFill>
              </a:rPr>
              <a:t>or final product after the processes)</a:t>
            </a:r>
          </a:p>
          <a:p>
            <a:pPr algn="just"/>
            <a:endParaRPr lang="en-US" sz="7200" dirty="0">
              <a:solidFill>
                <a:schemeClr val="tx1"/>
              </a:solidFill>
            </a:endParaRPr>
          </a:p>
          <a:p>
            <a:pPr marL="457200" indent="-457200" algn="just">
              <a:buFont typeface="Arial" panose="020B0604020202020204" pitchFamily="34" charset="0"/>
              <a:buChar char="•"/>
            </a:pPr>
            <a:r>
              <a:rPr lang="en-US" sz="7200" dirty="0">
                <a:solidFill>
                  <a:schemeClr val="tx1"/>
                </a:solidFill>
              </a:rPr>
              <a:t>Dig-deep: full detailed disclosures of inventors for AI applications</a:t>
            </a:r>
          </a:p>
          <a:p>
            <a:pPr marL="914400" lvl="1" indent="-457200" algn="just">
              <a:buFont typeface="Wingdings" panose="05000000000000000000" pitchFamily="2" charset="2"/>
              <a:buChar char="ü"/>
            </a:pPr>
            <a:r>
              <a:rPr lang="en-US" sz="7200" i="1" dirty="0">
                <a:solidFill>
                  <a:schemeClr val="tx1"/>
                </a:solidFill>
              </a:rPr>
              <a:t>Specific details of training data or how that data is processed,</a:t>
            </a:r>
          </a:p>
          <a:p>
            <a:pPr marL="914400" lvl="1" indent="-457200" algn="just">
              <a:buFont typeface="Wingdings" panose="05000000000000000000" pitchFamily="2" charset="2"/>
              <a:buChar char="ü"/>
            </a:pPr>
            <a:r>
              <a:rPr lang="en-US" sz="7200" i="1" dirty="0">
                <a:solidFill>
                  <a:schemeClr val="tx1"/>
                </a:solidFill>
              </a:rPr>
              <a:t>Specific data structures implementing an </a:t>
            </a:r>
            <a:r>
              <a:rPr lang="en-US" sz="7200" i="1" dirty="0" smtClean="0">
                <a:solidFill>
                  <a:schemeClr val="tx1"/>
                </a:solidFill>
              </a:rPr>
              <a:t>AI/ML </a:t>
            </a:r>
            <a:r>
              <a:rPr lang="en-US" sz="7200" i="1" dirty="0">
                <a:solidFill>
                  <a:schemeClr val="tx1"/>
                </a:solidFill>
              </a:rPr>
              <a:t>system (e.g. a neural network),</a:t>
            </a:r>
          </a:p>
          <a:p>
            <a:pPr marL="914400" lvl="1" indent="-457200" algn="just">
              <a:buFont typeface="Wingdings" panose="05000000000000000000" pitchFamily="2" charset="2"/>
              <a:buChar char="ü"/>
            </a:pPr>
            <a:r>
              <a:rPr lang="en-US" sz="7200" i="1" dirty="0">
                <a:solidFill>
                  <a:schemeClr val="tx1"/>
                </a:solidFill>
              </a:rPr>
              <a:t>Specific heuristics used for </a:t>
            </a:r>
            <a:r>
              <a:rPr lang="en-US" sz="7200" i="1" dirty="0" smtClean="0">
                <a:solidFill>
                  <a:schemeClr val="tx1"/>
                </a:solidFill>
              </a:rPr>
              <a:t>training </a:t>
            </a:r>
            <a:r>
              <a:rPr lang="en-US" sz="7200" i="1" dirty="0">
                <a:solidFill>
                  <a:schemeClr val="tx1"/>
                </a:solidFill>
              </a:rPr>
              <a:t>feedback,</a:t>
            </a:r>
          </a:p>
          <a:p>
            <a:pPr marL="914400" lvl="1" indent="-457200" algn="just">
              <a:buFont typeface="Wingdings" panose="05000000000000000000" pitchFamily="2" charset="2"/>
              <a:buChar char="ü"/>
            </a:pPr>
            <a:r>
              <a:rPr lang="en-US" sz="7200" dirty="0">
                <a:solidFill>
                  <a:schemeClr val="bg2">
                    <a:lumMod val="75000"/>
                  </a:schemeClr>
                </a:solidFill>
              </a:rPr>
              <a:t>Specific H/W (e.g. sensors, remote devices</a:t>
            </a:r>
            <a:r>
              <a:rPr lang="en-US" sz="7200" dirty="0" smtClean="0">
                <a:solidFill>
                  <a:schemeClr val="bg2">
                    <a:lumMod val="75000"/>
                  </a:schemeClr>
                </a:solidFill>
              </a:rPr>
              <a:t>, etc.), </a:t>
            </a:r>
            <a:r>
              <a:rPr lang="en-US" sz="7200" dirty="0">
                <a:solidFill>
                  <a:schemeClr val="bg2">
                    <a:lumMod val="75000"/>
                  </a:schemeClr>
                </a:solidFill>
              </a:rPr>
              <a:t>and</a:t>
            </a:r>
          </a:p>
          <a:p>
            <a:pPr marL="914400" lvl="1" indent="-457200" algn="just">
              <a:buFont typeface="Wingdings" panose="05000000000000000000" pitchFamily="2" charset="2"/>
              <a:buChar char="ü"/>
            </a:pPr>
            <a:r>
              <a:rPr lang="en-US" sz="7200" dirty="0">
                <a:solidFill>
                  <a:schemeClr val="bg2">
                    <a:lumMod val="75000"/>
                  </a:schemeClr>
                </a:solidFill>
              </a:rPr>
              <a:t>Technical improvements to </a:t>
            </a:r>
            <a:r>
              <a:rPr lang="en-US" sz="7200" dirty="0" smtClean="0">
                <a:solidFill>
                  <a:schemeClr val="bg2">
                    <a:lumMod val="75000"/>
                  </a:schemeClr>
                </a:solidFill>
              </a:rPr>
              <a:t>functions </a:t>
            </a:r>
            <a:r>
              <a:rPr lang="en-US" sz="7200" dirty="0">
                <a:solidFill>
                  <a:schemeClr val="bg2">
                    <a:lumMod val="75000"/>
                  </a:schemeClr>
                </a:solidFill>
              </a:rPr>
              <a:t>of a computer.</a:t>
            </a:r>
          </a:p>
          <a:p>
            <a:pPr lvl="1" algn="just"/>
            <a:endParaRPr lang="en-US" sz="7200" dirty="0">
              <a:solidFill>
                <a:schemeClr val="tx1"/>
              </a:solidFill>
            </a:endParaRPr>
          </a:p>
          <a:p>
            <a:pPr marL="457200" indent="-457200" algn="just">
              <a:buFont typeface="Arial" panose="020B0604020202020204" pitchFamily="34" charset="0"/>
              <a:buChar char="•"/>
            </a:pPr>
            <a:r>
              <a:rPr lang="en-US" sz="7200" dirty="0">
                <a:solidFill>
                  <a:schemeClr val="tx1"/>
                </a:solidFill>
              </a:rPr>
              <a:t>Demonstrate it can’t be done “in the human mind” or goes beyond “ordinary mental activity” (goal of AI is often replicate human activity or tasks previously performed by human)</a:t>
            </a:r>
          </a:p>
          <a:p>
            <a:pPr lvl="1"/>
            <a:endParaRPr lang="en-US" sz="2700" dirty="0">
              <a:solidFill>
                <a:schemeClr val="tx1"/>
              </a:solidFill>
            </a:endParaRPr>
          </a:p>
          <a:p>
            <a:endParaRPr lang="en-US" dirty="0"/>
          </a:p>
        </p:txBody>
      </p:sp>
    </p:spTree>
    <p:extLst>
      <p:ext uri="{BB962C8B-B14F-4D97-AF65-F5344CB8AC3E}">
        <p14:creationId xmlns:p14="http://schemas.microsoft.com/office/powerpoint/2010/main" val="26193030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75ABEEC2-412B-47AF-862E-547BD99F3CE0}"/>
              </a:ext>
            </a:extLst>
          </p:cNvPr>
          <p:cNvSpPr>
            <a:spLocks noGrp="1"/>
          </p:cNvSpPr>
          <p:nvPr>
            <p:ph type="body" sz="quarter" idx="15"/>
          </p:nvPr>
        </p:nvSpPr>
        <p:spPr/>
        <p:txBody>
          <a:bodyPr>
            <a:normAutofit/>
          </a:bodyPr>
          <a:lstStyle/>
          <a:p>
            <a:r>
              <a:rPr lang="en-US" sz="2300" b="1" dirty="0">
                <a:solidFill>
                  <a:schemeClr val="tx1"/>
                </a:solidFill>
              </a:rPr>
              <a:t>Global Perspectives: EPO, </a:t>
            </a:r>
            <a:r>
              <a:rPr lang="en-US" sz="2300" dirty="0">
                <a:solidFill>
                  <a:schemeClr val="tx1"/>
                </a:solidFill>
              </a:rPr>
              <a:t>CN, SG, JP</a:t>
            </a:r>
          </a:p>
        </p:txBody>
      </p:sp>
      <p:sp>
        <p:nvSpPr>
          <p:cNvPr id="3" name="Content Placeholder 2">
            <a:extLst>
              <a:ext uri="{FF2B5EF4-FFF2-40B4-BE49-F238E27FC236}">
                <a16:creationId xmlns:a16="http://schemas.microsoft.com/office/drawing/2014/main" xmlns="" id="{0A741EF6-D897-4708-9C03-13F6A7323C47}"/>
              </a:ext>
            </a:extLst>
          </p:cNvPr>
          <p:cNvSpPr>
            <a:spLocks noGrp="1"/>
          </p:cNvSpPr>
          <p:nvPr>
            <p:ph sz="quarter" idx="16"/>
          </p:nvPr>
        </p:nvSpPr>
        <p:spPr/>
        <p:txBody>
          <a:bodyPr>
            <a:normAutofit/>
          </a:bodyPr>
          <a:lstStyle/>
          <a:p>
            <a:r>
              <a:rPr lang="en-US" sz="2000" dirty="0">
                <a:solidFill>
                  <a:schemeClr val="tx1"/>
                </a:solidFill>
              </a:rPr>
              <a:t>Raising the bar for patentability in the European </a:t>
            </a:r>
            <a:r>
              <a:rPr lang="en-US" sz="2000" dirty="0" smtClean="0">
                <a:solidFill>
                  <a:schemeClr val="tx1"/>
                </a:solidFill>
              </a:rPr>
              <a:t>Union</a:t>
            </a:r>
            <a:r>
              <a:rPr lang="en-US" sz="2000" b="1" dirty="0" smtClean="0">
                <a:solidFill>
                  <a:schemeClr val="tx1"/>
                </a:solidFill>
              </a:rPr>
              <a:t>: </a:t>
            </a:r>
            <a:endParaRPr lang="en-US" sz="2000" b="1" dirty="0">
              <a:solidFill>
                <a:schemeClr val="tx1"/>
              </a:solidFill>
            </a:endParaRPr>
          </a:p>
          <a:p>
            <a:endParaRPr lang="en-US" sz="1800" b="1" dirty="0">
              <a:solidFill>
                <a:schemeClr val="tx1"/>
              </a:solidFill>
            </a:endParaRPr>
          </a:p>
          <a:p>
            <a:pPr marL="285750" indent="-285750" algn="just">
              <a:buFont typeface="Arial" panose="020B0604020202020204" pitchFamily="34" charset="0"/>
              <a:buChar char="•"/>
            </a:pPr>
            <a:r>
              <a:rPr lang="en-US" sz="1800" dirty="0">
                <a:solidFill>
                  <a:schemeClr val="tx1"/>
                </a:solidFill>
              </a:rPr>
              <a:t>According to Nov. 2018 new EPO guidelines, artificial intelligence (“AI”) and machine learning (“ML”) inventions as largely unpatentable.</a:t>
            </a:r>
          </a:p>
          <a:p>
            <a:pPr algn="just"/>
            <a:endParaRPr lang="en-US" sz="1800" dirty="0">
              <a:solidFill>
                <a:schemeClr val="tx1"/>
              </a:solidFill>
            </a:endParaRPr>
          </a:p>
          <a:p>
            <a:pPr marL="285750" indent="-285750" algn="just">
              <a:buFont typeface="Arial" panose="020B0604020202020204" pitchFamily="34" charset="0"/>
              <a:buChar char="•"/>
            </a:pPr>
            <a:r>
              <a:rPr lang="en-US" sz="1800" dirty="0">
                <a:solidFill>
                  <a:schemeClr val="tx1"/>
                </a:solidFill>
              </a:rPr>
              <a:t>AI and ML are “based on computational models and algorithms for classification, ….” and thus directed to a </a:t>
            </a:r>
            <a:r>
              <a:rPr lang="en-US" sz="1800" b="1" dirty="0">
                <a:solidFill>
                  <a:schemeClr val="tx1"/>
                </a:solidFill>
              </a:rPr>
              <a:t>mathematical method </a:t>
            </a:r>
            <a:r>
              <a:rPr lang="en-US" sz="1800" dirty="0">
                <a:solidFill>
                  <a:schemeClr val="tx1"/>
                </a:solidFill>
              </a:rPr>
              <a:t>excluded from patentability.</a:t>
            </a:r>
            <a:endParaRPr lang="en-US" dirty="0"/>
          </a:p>
        </p:txBody>
      </p:sp>
    </p:spTree>
    <p:extLst>
      <p:ext uri="{BB962C8B-B14F-4D97-AF65-F5344CB8AC3E}">
        <p14:creationId xmlns:p14="http://schemas.microsoft.com/office/powerpoint/2010/main" val="25325742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B6D166BA-9C11-4D9B-9461-A20606B5A3A5}"/>
              </a:ext>
            </a:extLst>
          </p:cNvPr>
          <p:cNvSpPr>
            <a:spLocks noGrp="1"/>
          </p:cNvSpPr>
          <p:nvPr>
            <p:ph type="body" sz="quarter" idx="15"/>
          </p:nvPr>
        </p:nvSpPr>
        <p:spPr/>
        <p:txBody>
          <a:bodyPr>
            <a:normAutofit/>
          </a:bodyPr>
          <a:lstStyle/>
          <a:p>
            <a:r>
              <a:rPr lang="en-US" sz="2300" b="1" dirty="0">
                <a:solidFill>
                  <a:schemeClr val="tx1"/>
                </a:solidFill>
              </a:rPr>
              <a:t>Global Perspectives: EPO</a:t>
            </a:r>
            <a:r>
              <a:rPr lang="en-US" sz="2300" dirty="0">
                <a:solidFill>
                  <a:schemeClr val="tx1"/>
                </a:solidFill>
              </a:rPr>
              <a:t>, CN, SG, JP</a:t>
            </a:r>
          </a:p>
        </p:txBody>
      </p:sp>
      <p:sp>
        <p:nvSpPr>
          <p:cNvPr id="3" name="Content Placeholder 2">
            <a:extLst>
              <a:ext uri="{FF2B5EF4-FFF2-40B4-BE49-F238E27FC236}">
                <a16:creationId xmlns:a16="http://schemas.microsoft.com/office/drawing/2014/main" xmlns="" id="{623E426F-0029-413E-8750-15E62F58F999}"/>
              </a:ext>
            </a:extLst>
          </p:cNvPr>
          <p:cNvSpPr>
            <a:spLocks noGrp="1"/>
          </p:cNvSpPr>
          <p:nvPr>
            <p:ph sz="quarter" idx="16"/>
          </p:nvPr>
        </p:nvSpPr>
        <p:spPr/>
        <p:txBody>
          <a:bodyPr>
            <a:normAutofit fontScale="62500" lnSpcReduction="20000"/>
          </a:bodyPr>
          <a:lstStyle/>
          <a:p>
            <a:pPr marL="457200" indent="-457200" algn="just">
              <a:buFont typeface="Arial" panose="020B0604020202020204" pitchFamily="34" charset="0"/>
              <a:buChar char="•"/>
            </a:pPr>
            <a:r>
              <a:rPr lang="en-US" dirty="0">
                <a:solidFill>
                  <a:schemeClr val="tx1"/>
                </a:solidFill>
              </a:rPr>
              <a:t>Two steps approach: (1) does the mathematical method have a technical character? (e.g., computer implemented method) (2) does the mathematical method make a </a:t>
            </a:r>
            <a:r>
              <a:rPr lang="en-US" b="1" dirty="0">
                <a:solidFill>
                  <a:schemeClr val="tx1"/>
                </a:solidFill>
              </a:rPr>
              <a:t>technical contribution </a:t>
            </a:r>
            <a:r>
              <a:rPr lang="en-US" dirty="0">
                <a:solidFill>
                  <a:schemeClr val="tx1"/>
                </a:solidFill>
              </a:rPr>
              <a:t>to inventive step (e.g., applied to a specific technical problem)?</a:t>
            </a:r>
          </a:p>
          <a:p>
            <a:pPr algn="just"/>
            <a:endParaRPr lang="en-US" dirty="0">
              <a:solidFill>
                <a:schemeClr val="tx1"/>
              </a:solidFill>
            </a:endParaRPr>
          </a:p>
          <a:p>
            <a:pPr marL="457200" indent="-457200" algn="just">
              <a:buFont typeface="Arial" panose="020B0604020202020204" pitchFamily="34" charset="0"/>
              <a:buChar char="•"/>
            </a:pPr>
            <a:r>
              <a:rPr lang="en-US" dirty="0">
                <a:solidFill>
                  <a:schemeClr val="tx1"/>
                </a:solidFill>
              </a:rPr>
              <a:t>“</a:t>
            </a:r>
            <a:r>
              <a:rPr lang="en-US" b="1" dirty="0">
                <a:solidFill>
                  <a:schemeClr val="tx1"/>
                </a:solidFill>
              </a:rPr>
              <a:t>field of application</a:t>
            </a:r>
            <a:r>
              <a:rPr lang="en-US" dirty="0">
                <a:solidFill>
                  <a:schemeClr val="tx1"/>
                </a:solidFill>
              </a:rPr>
              <a:t>” will be an important component in determining whether the mathematical method makes a technical contribution to inventive step and is therefore patentable.</a:t>
            </a:r>
          </a:p>
          <a:p>
            <a:pPr algn="just"/>
            <a:endParaRPr lang="en-US" dirty="0">
              <a:solidFill>
                <a:schemeClr val="tx1"/>
              </a:solidFill>
            </a:endParaRPr>
          </a:p>
          <a:p>
            <a:pPr marL="457200" indent="-457200" algn="just">
              <a:buFont typeface="Arial" panose="020B0604020202020204" pitchFamily="34" charset="0"/>
              <a:buChar char="•"/>
            </a:pPr>
            <a:r>
              <a:rPr lang="en-US" dirty="0">
                <a:solidFill>
                  <a:schemeClr val="tx1"/>
                </a:solidFill>
              </a:rPr>
              <a:t>whether the mathematical method makes a technical contribution to inventive step is assessed under two criteria: (1) the mathematical method’s is applied to a </a:t>
            </a:r>
            <a:r>
              <a:rPr lang="en-US" b="1" dirty="0">
                <a:solidFill>
                  <a:schemeClr val="tx1"/>
                </a:solidFill>
              </a:rPr>
              <a:t>field of technology</a:t>
            </a:r>
            <a:r>
              <a:rPr lang="en-US" dirty="0">
                <a:solidFill>
                  <a:schemeClr val="tx1"/>
                </a:solidFill>
              </a:rPr>
              <a:t>,” and/or (2) is adapted to “</a:t>
            </a:r>
            <a:r>
              <a:rPr lang="en-US" b="1" dirty="0">
                <a:solidFill>
                  <a:schemeClr val="tx1"/>
                </a:solidFill>
              </a:rPr>
              <a:t>a specific technical implementation</a:t>
            </a:r>
            <a:r>
              <a:rPr lang="en-US" dirty="0">
                <a:solidFill>
                  <a:schemeClr val="tx1"/>
                </a:solidFill>
              </a:rPr>
              <a:t>”.</a:t>
            </a:r>
          </a:p>
        </p:txBody>
      </p:sp>
    </p:spTree>
    <p:extLst>
      <p:ext uri="{BB962C8B-B14F-4D97-AF65-F5344CB8AC3E}">
        <p14:creationId xmlns:p14="http://schemas.microsoft.com/office/powerpoint/2010/main" val="27188036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AD872672-3891-40CE-A3A5-CBBFA05E0804}"/>
              </a:ext>
            </a:extLst>
          </p:cNvPr>
          <p:cNvSpPr>
            <a:spLocks noGrp="1"/>
          </p:cNvSpPr>
          <p:nvPr>
            <p:ph type="body" sz="quarter" idx="15"/>
          </p:nvPr>
        </p:nvSpPr>
        <p:spPr/>
        <p:txBody>
          <a:bodyPr>
            <a:normAutofit/>
          </a:bodyPr>
          <a:lstStyle/>
          <a:p>
            <a:r>
              <a:rPr lang="en-US" sz="2300" b="1" dirty="0">
                <a:solidFill>
                  <a:schemeClr val="tx1"/>
                </a:solidFill>
              </a:rPr>
              <a:t>Global Perspectives: EPO</a:t>
            </a:r>
            <a:r>
              <a:rPr lang="en-US" sz="2300" dirty="0">
                <a:solidFill>
                  <a:schemeClr val="tx1"/>
                </a:solidFill>
              </a:rPr>
              <a:t>, CN, SG, JP</a:t>
            </a:r>
          </a:p>
        </p:txBody>
      </p:sp>
      <p:sp>
        <p:nvSpPr>
          <p:cNvPr id="3" name="Content Placeholder 2">
            <a:extLst>
              <a:ext uri="{FF2B5EF4-FFF2-40B4-BE49-F238E27FC236}">
                <a16:creationId xmlns:a16="http://schemas.microsoft.com/office/drawing/2014/main" xmlns="" id="{A3B39CAD-11C7-47F3-9244-30CEFF6C15C8}"/>
              </a:ext>
            </a:extLst>
          </p:cNvPr>
          <p:cNvSpPr>
            <a:spLocks noGrp="1"/>
          </p:cNvSpPr>
          <p:nvPr>
            <p:ph sz="quarter" idx="16"/>
          </p:nvPr>
        </p:nvSpPr>
        <p:spPr/>
        <p:txBody>
          <a:bodyPr>
            <a:normAutofit/>
          </a:bodyPr>
          <a:lstStyle/>
          <a:p>
            <a:pPr algn="just"/>
            <a:r>
              <a:rPr lang="en-US" sz="1900" dirty="0">
                <a:solidFill>
                  <a:schemeClr val="tx1"/>
                </a:solidFill>
              </a:rPr>
              <a:t>Examples of </a:t>
            </a:r>
            <a:r>
              <a:rPr lang="en-US" sz="1900" b="1" dirty="0">
                <a:solidFill>
                  <a:schemeClr val="tx1"/>
                </a:solidFill>
              </a:rPr>
              <a:t>patentable</a:t>
            </a:r>
            <a:r>
              <a:rPr lang="en-US" sz="1900" dirty="0">
                <a:solidFill>
                  <a:schemeClr val="tx1"/>
                </a:solidFill>
              </a:rPr>
              <a:t> applications of mathematical methods to a “field of technology”:</a:t>
            </a:r>
          </a:p>
          <a:p>
            <a:pPr algn="just"/>
            <a:endParaRPr lang="en-US" sz="1900" dirty="0">
              <a:solidFill>
                <a:schemeClr val="tx1"/>
              </a:solidFill>
            </a:endParaRPr>
          </a:p>
          <a:p>
            <a:pPr marL="457200" indent="-457200" algn="just">
              <a:buFont typeface="Arial" panose="020B0604020202020204" pitchFamily="34" charset="0"/>
              <a:buChar char="•"/>
            </a:pPr>
            <a:r>
              <a:rPr lang="en-US" sz="1900" dirty="0">
                <a:solidFill>
                  <a:schemeClr val="tx1"/>
                </a:solidFill>
              </a:rPr>
              <a:t>generating random numbers according to a specific distribution for numerical simulation of a </a:t>
            </a:r>
            <a:r>
              <a:rPr lang="en-US" sz="1900" b="1" dirty="0">
                <a:solidFill>
                  <a:schemeClr val="tx1"/>
                </a:solidFill>
              </a:rPr>
              <a:t>circuit</a:t>
            </a:r>
            <a:r>
              <a:rPr lang="en-US" sz="1900" dirty="0">
                <a:solidFill>
                  <a:schemeClr val="tx1"/>
                </a:solidFill>
              </a:rPr>
              <a:t> subject to a </a:t>
            </a:r>
            <a:r>
              <a:rPr lang="en-US" sz="1900" b="1" dirty="0">
                <a:solidFill>
                  <a:schemeClr val="tx1"/>
                </a:solidFill>
              </a:rPr>
              <a:t>noise</a:t>
            </a:r>
            <a:r>
              <a:rPr lang="en-US" sz="1900" dirty="0">
                <a:solidFill>
                  <a:schemeClr val="tx1"/>
                </a:solidFill>
              </a:rPr>
              <a:t>.</a:t>
            </a:r>
          </a:p>
          <a:p>
            <a:pPr algn="just"/>
            <a:endParaRPr lang="en-US" sz="1900" dirty="0">
              <a:solidFill>
                <a:schemeClr val="tx1"/>
              </a:solidFill>
            </a:endParaRPr>
          </a:p>
          <a:p>
            <a:pPr marL="457200" indent="-457200" algn="just">
              <a:buFont typeface="Arial" panose="020B0604020202020204" pitchFamily="34" charset="0"/>
              <a:buChar char="•"/>
            </a:pPr>
            <a:r>
              <a:rPr lang="en-US" sz="1900" dirty="0">
                <a:solidFill>
                  <a:schemeClr val="tx1"/>
                </a:solidFill>
              </a:rPr>
              <a:t>a neural network in a </a:t>
            </a:r>
            <a:r>
              <a:rPr lang="en-US" sz="1900" b="1" dirty="0">
                <a:solidFill>
                  <a:schemeClr val="tx1"/>
                </a:solidFill>
              </a:rPr>
              <a:t>heart-monitoring</a:t>
            </a:r>
            <a:r>
              <a:rPr lang="en-US" sz="1900" dirty="0">
                <a:solidFill>
                  <a:schemeClr val="tx1"/>
                </a:solidFill>
              </a:rPr>
              <a:t> apparatus for identifying irregular heartbeats.</a:t>
            </a:r>
          </a:p>
          <a:p>
            <a:endParaRPr lang="en-US" sz="3000" dirty="0">
              <a:solidFill>
                <a:schemeClr val="tx1"/>
              </a:solidFill>
            </a:endParaRPr>
          </a:p>
          <a:p>
            <a:endParaRPr lang="en-US" dirty="0"/>
          </a:p>
        </p:txBody>
      </p:sp>
    </p:spTree>
    <p:extLst>
      <p:ext uri="{BB962C8B-B14F-4D97-AF65-F5344CB8AC3E}">
        <p14:creationId xmlns:p14="http://schemas.microsoft.com/office/powerpoint/2010/main" val="39335245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blon-50th">
  <a:themeElements>
    <a:clrScheme name="oblon palette 1">
      <a:dk1>
        <a:srgbClr val="000000"/>
      </a:dk1>
      <a:lt1>
        <a:srgbClr val="FFFFFF"/>
      </a:lt1>
      <a:dk2>
        <a:srgbClr val="44546A"/>
      </a:dk2>
      <a:lt2>
        <a:srgbClr val="E7E6E6"/>
      </a:lt2>
      <a:accent1>
        <a:srgbClr val="4472C4"/>
      </a:accent1>
      <a:accent2>
        <a:srgbClr val="ED7D31"/>
      </a:accent2>
      <a:accent3>
        <a:srgbClr val="A5A5A5"/>
      </a:accent3>
      <a:accent4>
        <a:srgbClr val="F5F3D7"/>
      </a:accent4>
      <a:accent5>
        <a:srgbClr val="3DA1BA"/>
      </a:accent5>
      <a:accent6>
        <a:srgbClr val="1D7CA7"/>
      </a:accent6>
      <a:hlink>
        <a:srgbClr val="3DA1BA"/>
      </a:hlink>
      <a:folHlink>
        <a:srgbClr val="7EBAC4"/>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blon-arial-fized-footer" id="{BC65AA6B-00E8-3F4F-8EAD-305DC8CCED21}" vid="{F549E274-442C-E64C-9494-E3515232211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2090</TotalTime>
  <Words>1037</Words>
  <Application>Microsoft Office PowerPoint</Application>
  <PresentationFormat>On-screen Show (4:3)</PresentationFormat>
  <Paragraphs>136</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Oblon-50th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Tadlock</dc:creator>
  <cp:lastModifiedBy>Stephanie X. Sejas-Castro</cp:lastModifiedBy>
  <cp:revision>159</cp:revision>
  <cp:lastPrinted>2019-04-08T03:56:48Z</cp:lastPrinted>
  <dcterms:created xsi:type="dcterms:W3CDTF">2018-09-12T21:38:05Z</dcterms:created>
  <dcterms:modified xsi:type="dcterms:W3CDTF">2019-05-07T12:49:23Z</dcterms:modified>
</cp:coreProperties>
</file>